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54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en-US" sz="4400" b="0" u="none" strike="noStrike">
                <a:solidFill>
                  <a:srgbClr val="000000"/>
                </a:solidFill>
                <a:effectLst/>
                <a:uFillTx/>
                <a:latin typeface="Arial"/>
              </a:rPr>
              <a:t>Click to move the slide</a:t>
            </a:r>
          </a:p>
        </p:txBody>
      </p:sp>
      <p:sp>
        <p:nvSpPr>
          <p:cNvPr id="10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en-US" sz="2000" b="0" u="none" strike="noStrike">
                <a:solidFill>
                  <a:srgbClr val="000000"/>
                </a:solidFill>
                <a:effectLst/>
                <a:uFillTx/>
                <a:latin typeface="Arial"/>
              </a:rPr>
              <a:t>Click to edit the notes format</a:t>
            </a:r>
          </a:p>
        </p:txBody>
      </p:sp>
      <p:sp>
        <p:nvSpPr>
          <p:cNvPr id="10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US" sz="1400" b="0" u="none" strike="noStrike">
                <a:solidFill>
                  <a:srgbClr val="000000"/>
                </a:solidFill>
                <a:effectLst/>
                <a:uFillTx/>
                <a:latin typeface="Times New Roman"/>
              </a:rPr>
              <a:t>&lt;header&gt;</a:t>
            </a:r>
          </a:p>
        </p:txBody>
      </p:sp>
      <p:sp>
        <p:nvSpPr>
          <p:cNvPr id="110" name="PlaceHolder 4"/>
          <p:cNvSpPr>
            <a:spLocks noGrp="1"/>
          </p:cNvSpPr>
          <p:nvPr>
            <p:ph type="dt" idx="34"/>
          </p:nvPr>
        </p:nvSpPr>
        <p:spPr>
          <a:xfrm>
            <a:off x="4278960" y="0"/>
            <a:ext cx="3280680" cy="534240"/>
          </a:xfrm>
          <a:prstGeom prst="rect">
            <a:avLst/>
          </a:prstGeom>
          <a:noFill/>
          <a:ln w="0">
            <a:noFill/>
          </a:ln>
        </p:spPr>
        <p:txBody>
          <a:bodyPr lIns="0" tIns="0" rIns="0" bIns="0" anchor="t">
            <a:noAutofit/>
          </a:bodyPr>
          <a:lstStyle>
            <a:lvl1pPr indent="0" algn="r">
              <a:buNone/>
              <a:defRPr lang="en-US" sz="1400" b="0" u="none" strike="noStrike">
                <a:solidFill>
                  <a:srgbClr val="000000"/>
                </a:solidFill>
                <a:effectLst/>
                <a:uFillTx/>
                <a:latin typeface="Times New Roman"/>
              </a:defRPr>
            </a:lvl1pPr>
          </a:lstStyle>
          <a:p>
            <a:pPr indent="0" algn="r">
              <a:buNone/>
            </a:pPr>
            <a:r>
              <a:rPr lang="en-US" sz="1400" b="0" u="none" strike="noStrike">
                <a:solidFill>
                  <a:srgbClr val="000000"/>
                </a:solidFill>
                <a:effectLst/>
                <a:uFillTx/>
                <a:latin typeface="Times New Roman"/>
              </a:rPr>
              <a:t>&lt;date/time&gt;</a:t>
            </a:r>
          </a:p>
        </p:txBody>
      </p:sp>
      <p:sp>
        <p:nvSpPr>
          <p:cNvPr id="111" name="PlaceHolder 5"/>
          <p:cNvSpPr>
            <a:spLocks noGrp="1"/>
          </p:cNvSpPr>
          <p:nvPr>
            <p:ph type="ftr" idx="35"/>
          </p:nvPr>
        </p:nvSpPr>
        <p:spPr>
          <a:xfrm>
            <a:off x="0" y="10157400"/>
            <a:ext cx="3280680" cy="534240"/>
          </a:xfrm>
          <a:prstGeom prst="rect">
            <a:avLst/>
          </a:prstGeom>
          <a:noFill/>
          <a:ln w="0">
            <a:noFill/>
          </a:ln>
        </p:spPr>
        <p:txBody>
          <a:bodyPr lIns="0" tIns="0" rIns="0" bIns="0" anchor="b">
            <a:noAutofit/>
          </a:bodyPr>
          <a:lstStyle>
            <a:lvl1pPr indent="0">
              <a:buNone/>
              <a:defRPr lang="en-US" sz="1400" b="0" u="none" strike="noStrike">
                <a:solidFill>
                  <a:srgbClr val="000000"/>
                </a:solidFill>
                <a:effectLst/>
                <a:uFillTx/>
                <a:latin typeface="Times New Roman"/>
              </a:defRPr>
            </a:lvl1pPr>
          </a:lstStyle>
          <a:p>
            <a:pPr indent="0">
              <a:buNone/>
            </a:pPr>
            <a:r>
              <a:rPr lang="en-US" sz="1400" b="0" u="none" strike="noStrike">
                <a:solidFill>
                  <a:srgbClr val="000000"/>
                </a:solidFill>
                <a:effectLst/>
                <a:uFillTx/>
                <a:latin typeface="Times New Roman"/>
              </a:rPr>
              <a:t>&lt;footer&gt;</a:t>
            </a:r>
          </a:p>
        </p:txBody>
      </p:sp>
      <p:sp>
        <p:nvSpPr>
          <p:cNvPr id="112" name="PlaceHolder 6"/>
          <p:cNvSpPr>
            <a:spLocks noGrp="1"/>
          </p:cNvSpPr>
          <p:nvPr>
            <p:ph type="sldNum" idx="36"/>
          </p:nvPr>
        </p:nvSpPr>
        <p:spPr>
          <a:xfrm>
            <a:off x="4278960" y="10157400"/>
            <a:ext cx="3280680" cy="534240"/>
          </a:xfrm>
          <a:prstGeom prst="rect">
            <a:avLst/>
          </a:prstGeom>
          <a:noFill/>
          <a:ln w="0">
            <a:noFill/>
          </a:ln>
        </p:spPr>
        <p:txBody>
          <a:bodyPr lIns="0" tIns="0" rIns="0" bIns="0" anchor="b">
            <a:noAutofit/>
          </a:bodyPr>
          <a:lstStyle>
            <a:lvl1pPr indent="0" algn="r">
              <a:buNone/>
              <a:defRPr lang="en-US" sz="1400" b="0" u="none" strike="noStrike">
                <a:solidFill>
                  <a:srgbClr val="000000"/>
                </a:solidFill>
                <a:effectLst/>
                <a:uFillTx/>
                <a:latin typeface="Times New Roman"/>
              </a:defRPr>
            </a:lvl1pPr>
          </a:lstStyle>
          <a:p>
            <a:pPr indent="0" algn="r">
              <a:buNone/>
            </a:pPr>
            <a:fld id="{8C3B783F-CF46-48B5-81EE-7963D6DFA4FE}" type="slidenum">
              <a:rPr lang="en-US" sz="1400" b="0" u="none" strike="noStrike">
                <a:solidFill>
                  <a:srgbClr val="000000"/>
                </a:solidFill>
                <a:effectLst/>
                <a:uFillTx/>
                <a:latin typeface="Times New Roman"/>
              </a:rPr>
              <a:t>‹#›</a:t>
            </a:fld>
            <a:endParaRPr lang="en-US" sz="1400" b="0" u="none" strike="noStrike">
              <a:solidFill>
                <a:srgbClr val="000000"/>
              </a:solidFill>
              <a:effectLst/>
              <a:uFillTx/>
              <a:latin typeface="Times New Roman"/>
            </a:endParaRPr>
          </a:p>
        </p:txBody>
      </p:sp>
    </p:spTree>
    <p:extLst>
      <p:ext uri="{BB962C8B-B14F-4D97-AF65-F5344CB8AC3E}">
        <p14:creationId xmlns:p14="http://schemas.microsoft.com/office/powerpoint/2010/main" val="249668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5800" y="1143000"/>
            <a:ext cx="5485320" cy="3085200"/>
          </a:xfrm>
          <a:prstGeom prst="rect">
            <a:avLst/>
          </a:prstGeom>
          <a:ln w="0">
            <a:noFill/>
          </a:ln>
        </p:spPr>
      </p:sp>
      <p:sp>
        <p:nvSpPr>
          <p:cNvPr id="151" name="PlaceHolder 2"/>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Arial"/>
            </a:endParaRPr>
          </a:p>
        </p:txBody>
      </p:sp>
      <p:sp>
        <p:nvSpPr>
          <p:cNvPr id="152" name="PlaceHolder 3"/>
          <p:cNvSpPr>
            <a:spLocks noGrp="1"/>
          </p:cNvSpPr>
          <p:nvPr>
            <p:ph type="sldNum" idx="48"/>
          </p:nvPr>
        </p:nvSpPr>
        <p:spPr>
          <a:xfrm>
            <a:off x="3884760" y="8685360"/>
            <a:ext cx="2970720" cy="4575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800" b="0" u="none" strike="noStrike">
                <a:solidFill>
                  <a:srgbClr val="000000"/>
                </a:solidFill>
                <a:effectLst/>
                <a:uFillTx/>
                <a:latin typeface="Times New Roman"/>
              </a:defRPr>
            </a:lvl1pPr>
          </a:lstStyle>
          <a:p>
            <a:pPr indent="0" algn="r">
              <a:lnSpc>
                <a:spcPct val="100000"/>
              </a:lnSpc>
              <a:buNone/>
              <a:tabLst>
                <a:tab pos="0" algn="l"/>
              </a:tabLst>
            </a:pPr>
            <a:fld id="{7E9B19B8-7A49-47DE-BABC-77D13F633151}" type="slidenum">
              <a:rPr lang="en-US" sz="1800" b="0" u="none" strike="noStrike">
                <a:solidFill>
                  <a:srgbClr val="000000"/>
                </a:solidFill>
                <a:effectLst/>
                <a:uFillTx/>
                <a:latin typeface="Times New Roman"/>
              </a:rPr>
              <a:t>5</a:t>
            </a:fld>
            <a:endParaRPr lang="en-US" sz="1800" b="0" u="none" strike="noStrike">
              <a:solidFill>
                <a:srgbClr val="000000"/>
              </a:solidFill>
              <a:effectLst/>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85320" cy="3085200"/>
          </a:xfrm>
          <a:prstGeom prst="rect">
            <a:avLst/>
          </a:prstGeom>
          <a:ln w="0">
            <a:noFill/>
          </a:ln>
        </p:spPr>
      </p:sp>
      <p:sp>
        <p:nvSpPr>
          <p:cNvPr id="154" name="PlaceHolder 2"/>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Arial"/>
            </a:endParaRPr>
          </a:p>
        </p:txBody>
      </p:sp>
      <p:sp>
        <p:nvSpPr>
          <p:cNvPr id="155" name="PlaceHolder 3"/>
          <p:cNvSpPr>
            <a:spLocks noGrp="1"/>
          </p:cNvSpPr>
          <p:nvPr>
            <p:ph type="sldNum" idx="49"/>
          </p:nvPr>
        </p:nvSpPr>
        <p:spPr>
          <a:xfrm>
            <a:off x="3884760" y="8685360"/>
            <a:ext cx="2970720" cy="4575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800" b="0" u="none" strike="noStrike">
                <a:solidFill>
                  <a:srgbClr val="000000"/>
                </a:solidFill>
                <a:effectLst/>
                <a:uFillTx/>
                <a:latin typeface="Times New Roman"/>
              </a:defRPr>
            </a:lvl1pPr>
          </a:lstStyle>
          <a:p>
            <a:pPr indent="0" algn="r">
              <a:lnSpc>
                <a:spcPct val="100000"/>
              </a:lnSpc>
              <a:buNone/>
              <a:tabLst>
                <a:tab pos="0" algn="l"/>
              </a:tabLst>
            </a:pPr>
            <a:fld id="{36673CB7-6C0C-4D56-8220-00DC3B3AE964}" type="slidenum">
              <a:rPr lang="en-US" sz="1800" b="0" u="none" strike="noStrike">
                <a:solidFill>
                  <a:srgbClr val="000000"/>
                </a:solidFill>
                <a:effectLst/>
                <a:uFillTx/>
                <a:latin typeface="Times New Roman"/>
              </a:rPr>
              <a:t>6</a:t>
            </a:fld>
            <a:endParaRPr lang="en-US" sz="1800" b="0" u="none" strike="noStrike">
              <a:solidFill>
                <a:srgbClr val="000000"/>
              </a:solidFill>
              <a:effectLst/>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685800" y="1143000"/>
            <a:ext cx="5485320" cy="3085200"/>
          </a:xfrm>
          <a:prstGeom prst="rect">
            <a:avLst/>
          </a:prstGeom>
          <a:ln w="0">
            <a:noFill/>
          </a:ln>
        </p:spPr>
      </p:sp>
      <p:sp>
        <p:nvSpPr>
          <p:cNvPr id="157" name="PlaceHolder 2"/>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Arial"/>
            </a:endParaRPr>
          </a:p>
        </p:txBody>
      </p:sp>
      <p:sp>
        <p:nvSpPr>
          <p:cNvPr id="158" name="PlaceHolder 3"/>
          <p:cNvSpPr>
            <a:spLocks noGrp="1"/>
          </p:cNvSpPr>
          <p:nvPr>
            <p:ph type="sldNum" idx="50"/>
          </p:nvPr>
        </p:nvSpPr>
        <p:spPr>
          <a:xfrm>
            <a:off x="3884760" y="8685360"/>
            <a:ext cx="2970720" cy="4575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800" b="0" u="none" strike="noStrike">
                <a:solidFill>
                  <a:srgbClr val="000000"/>
                </a:solidFill>
                <a:effectLst/>
                <a:uFillTx/>
                <a:latin typeface="Times New Roman"/>
              </a:defRPr>
            </a:lvl1pPr>
          </a:lstStyle>
          <a:p>
            <a:pPr indent="0" algn="r">
              <a:lnSpc>
                <a:spcPct val="100000"/>
              </a:lnSpc>
              <a:buNone/>
              <a:tabLst>
                <a:tab pos="0" algn="l"/>
              </a:tabLst>
            </a:pPr>
            <a:fld id="{9095E63D-44DA-43C6-B2D1-AB5CBFA2EBB2}" type="slidenum">
              <a:rPr lang="en-US" sz="1800" b="0" u="none" strike="noStrike">
                <a:solidFill>
                  <a:srgbClr val="000000"/>
                </a:solidFill>
                <a:effectLst/>
                <a:uFillTx/>
                <a:latin typeface="Times New Roman"/>
              </a:rPr>
              <a:t>7</a:t>
            </a:fld>
            <a:endParaRPr lang="en-US" sz="1800" b="0" u="none" strike="noStrike">
              <a:solidFill>
                <a:srgbClr val="000000"/>
              </a:solidFill>
              <a:effectLst/>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PlaceHolder 1"/>
          <p:cNvSpPr>
            <a:spLocks noGrp="1" noRot="1" noChangeAspect="1"/>
          </p:cNvSpPr>
          <p:nvPr>
            <p:ph type="sldImg"/>
          </p:nvPr>
        </p:nvSpPr>
        <p:spPr>
          <a:xfrm>
            <a:off x="685800" y="1143000"/>
            <a:ext cx="5485320" cy="3085200"/>
          </a:xfrm>
          <a:prstGeom prst="rect">
            <a:avLst/>
          </a:prstGeom>
          <a:ln w="0">
            <a:noFill/>
          </a:ln>
        </p:spPr>
      </p:sp>
      <p:sp>
        <p:nvSpPr>
          <p:cNvPr id="160" name="PlaceHolder 2"/>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Arial"/>
            </a:endParaRPr>
          </a:p>
        </p:txBody>
      </p:sp>
      <p:sp>
        <p:nvSpPr>
          <p:cNvPr id="161" name="PlaceHolder 3"/>
          <p:cNvSpPr>
            <a:spLocks noGrp="1"/>
          </p:cNvSpPr>
          <p:nvPr>
            <p:ph type="sldNum" idx="51"/>
          </p:nvPr>
        </p:nvSpPr>
        <p:spPr>
          <a:xfrm>
            <a:off x="3884760" y="8685360"/>
            <a:ext cx="2970720" cy="4575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800" b="0" u="none" strike="noStrike">
                <a:solidFill>
                  <a:srgbClr val="000000"/>
                </a:solidFill>
                <a:effectLst/>
                <a:uFillTx/>
                <a:latin typeface="Times New Roman"/>
              </a:defRPr>
            </a:lvl1pPr>
          </a:lstStyle>
          <a:p>
            <a:pPr indent="0" algn="r">
              <a:lnSpc>
                <a:spcPct val="100000"/>
              </a:lnSpc>
              <a:buNone/>
              <a:tabLst>
                <a:tab pos="0" algn="l"/>
              </a:tabLst>
            </a:pPr>
            <a:fld id="{F1106643-B88C-47B4-B24B-9369F041BCAF}" type="slidenum">
              <a:rPr lang="en-US" sz="1800" b="0" u="none" strike="noStrike">
                <a:solidFill>
                  <a:srgbClr val="000000"/>
                </a:solidFill>
                <a:effectLst/>
                <a:uFillTx/>
                <a:latin typeface="Times New Roman"/>
              </a:rPr>
              <a:t>8</a:t>
            </a:fld>
            <a:endParaRPr lang="en-US" sz="1800" b="0" u="none" strike="noStrike">
              <a:solidFill>
                <a:srgbClr val="000000"/>
              </a:solidFill>
              <a:effectLst/>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PlaceHolder 1"/>
          <p:cNvSpPr>
            <a:spLocks noGrp="1" noRot="1" noChangeAspect="1"/>
          </p:cNvSpPr>
          <p:nvPr>
            <p:ph type="sldImg"/>
          </p:nvPr>
        </p:nvSpPr>
        <p:spPr>
          <a:xfrm>
            <a:off x="685800" y="1143000"/>
            <a:ext cx="5485320" cy="3085200"/>
          </a:xfrm>
          <a:prstGeom prst="rect">
            <a:avLst/>
          </a:prstGeom>
          <a:ln w="0">
            <a:noFill/>
          </a:ln>
        </p:spPr>
      </p:sp>
      <p:sp>
        <p:nvSpPr>
          <p:cNvPr id="163" name="PlaceHolder 2"/>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Arial"/>
            </a:endParaRPr>
          </a:p>
        </p:txBody>
      </p:sp>
      <p:sp>
        <p:nvSpPr>
          <p:cNvPr id="164" name="PlaceHolder 3"/>
          <p:cNvSpPr>
            <a:spLocks noGrp="1"/>
          </p:cNvSpPr>
          <p:nvPr>
            <p:ph type="sldNum" idx="52"/>
          </p:nvPr>
        </p:nvSpPr>
        <p:spPr>
          <a:xfrm>
            <a:off x="3884760" y="8685360"/>
            <a:ext cx="2970720" cy="457560"/>
          </a:xfrm>
          <a:prstGeom prst="rect">
            <a:avLst/>
          </a:prstGeom>
          <a:noFill/>
          <a:ln w="0">
            <a:noFill/>
          </a:ln>
        </p:spPr>
        <p:txBody>
          <a:bodyPr lIns="91440" tIns="45720" rIns="91440" bIns="45720" anchor="b">
            <a:noAutofit/>
          </a:bodyPr>
          <a:lstStyle>
            <a:lvl1pPr indent="0" algn="r">
              <a:lnSpc>
                <a:spcPct val="100000"/>
              </a:lnSpc>
              <a:buNone/>
              <a:tabLst>
                <a:tab pos="0" algn="l"/>
              </a:tabLst>
              <a:defRPr lang="en-US" sz="1800" b="0" u="none" strike="noStrike">
                <a:solidFill>
                  <a:srgbClr val="000000"/>
                </a:solidFill>
                <a:effectLst/>
                <a:uFillTx/>
                <a:latin typeface="Times New Roman"/>
              </a:defRPr>
            </a:lvl1pPr>
          </a:lstStyle>
          <a:p>
            <a:pPr indent="0" algn="r">
              <a:lnSpc>
                <a:spcPct val="100000"/>
              </a:lnSpc>
              <a:buNone/>
              <a:tabLst>
                <a:tab pos="0" algn="l"/>
              </a:tabLst>
            </a:pPr>
            <a:fld id="{881939D3-A892-4602-A80D-9C9D2E9F0431}" type="slidenum">
              <a:rPr lang="en-US" sz="1800" b="0" u="none" strike="noStrike">
                <a:solidFill>
                  <a:srgbClr val="000000"/>
                </a:solidFill>
                <a:effectLst/>
                <a:uFillTx/>
                <a:latin typeface="Times New Roman"/>
              </a:rPr>
              <a:t>9</a:t>
            </a:fld>
            <a:endParaRPr lang="en-US" sz="18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_OBJECTS">
    <p:bg>
      <p:bgPr>
        <a:solidFill>
          <a:schemeClr val="lt2"/>
        </a:solidFill>
        <a:effectLst/>
      </p:bgPr>
    </p:bg>
    <p:spTree>
      <p:nvGrpSpPr>
        <p:cNvPr id="1" name=""/>
        <p:cNvGrpSpPr/>
        <p:nvPr/>
      </p:nvGrpSpPr>
      <p:grpSpPr>
        <a:xfrm>
          <a:off x="0" y="0"/>
          <a:ext cx="0" cy="0"/>
          <a:chOff x="0" y="0"/>
          <a:chExt cx="0" cy="0"/>
        </a:xfrm>
      </p:grpSpPr>
      <p:sp>
        <p:nvSpPr>
          <p:cNvPr id="9" name="Google Shape;10;p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10" name="Google Shape;11;p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2" name="Google Shape;17;p1"/>
          <p:cNvCxnSpPr/>
          <p:nvPr/>
        </p:nvCxnSpPr>
        <p:spPr>
          <a:xfrm>
            <a:off x="1193400" y="1737720"/>
            <a:ext cx="9968040" cy="1080"/>
          </a:xfrm>
          <a:prstGeom prst="straightConnector1">
            <a:avLst/>
          </a:prstGeom>
          <a:ln w="9525">
            <a:solidFill>
              <a:srgbClr val="7F7F7F"/>
            </a:solidFill>
            <a:round/>
          </a:ln>
        </p:spPr>
      </p:cxnSp>
      <p:sp>
        <p:nvSpPr>
          <p:cNvPr id="3" name="PlaceHolder 1"/>
          <p:cNvSpPr>
            <a:spLocks noGrp="1"/>
          </p:cNvSpPr>
          <p:nvPr>
            <p:ph type="title"/>
          </p:nvPr>
        </p:nvSpPr>
        <p:spPr>
          <a:xfrm>
            <a:off x="1097280" y="286560"/>
            <a:ext cx="10057320" cy="144972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4800" b="0" u="none" strike="noStrike">
                <a:solidFill>
                  <a:srgbClr val="000000"/>
                </a:solidFill>
                <a:effectLst/>
                <a:uFillTx/>
                <a:latin typeface="Arial"/>
              </a:rPr>
              <a:t>Click to edit the title text format</a:t>
            </a:r>
          </a:p>
        </p:txBody>
      </p:sp>
      <p:sp>
        <p:nvSpPr>
          <p:cNvPr id="4" name="PlaceHolder 2"/>
          <p:cNvSpPr>
            <a:spLocks noGrp="1"/>
          </p:cNvSpPr>
          <p:nvPr>
            <p:ph type="body"/>
          </p:nvPr>
        </p:nvSpPr>
        <p:spPr>
          <a:xfrm>
            <a:off x="1097280" y="1845720"/>
            <a:ext cx="4936680" cy="4022280"/>
          </a:xfrm>
          <a:prstGeom prst="rect">
            <a:avLst/>
          </a:prstGeom>
          <a:noFill/>
          <a:ln w="0">
            <a:noFill/>
          </a:ln>
        </p:spPr>
        <p:txBody>
          <a:bodyPr lIns="0" tIns="45720" rIns="0" bIns="4572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5" name="PlaceHolder 3"/>
          <p:cNvSpPr>
            <a:spLocks noGrp="1"/>
          </p:cNvSpPr>
          <p:nvPr>
            <p:ph type="body"/>
          </p:nvPr>
        </p:nvSpPr>
        <p:spPr>
          <a:xfrm>
            <a:off x="6217920" y="1845720"/>
            <a:ext cx="4936680" cy="4022280"/>
          </a:xfrm>
          <a:prstGeom prst="rect">
            <a:avLst/>
          </a:prstGeom>
          <a:noFill/>
          <a:ln w="0">
            <a:noFill/>
          </a:ln>
        </p:spPr>
        <p:txBody>
          <a:bodyPr lIns="0" tIns="45720" rIns="0" bIns="4572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6" name="PlaceHolder 4"/>
          <p:cNvSpPr>
            <a:spLocks noGrp="1"/>
          </p:cNvSpPr>
          <p:nvPr>
            <p:ph type="dt" idx="1"/>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7" name="PlaceHolder 5"/>
          <p:cNvSpPr>
            <a:spLocks noGrp="1"/>
          </p:cNvSpPr>
          <p:nvPr>
            <p:ph type="ftr" idx="2"/>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8" name="PlaceHolder 6"/>
          <p:cNvSpPr>
            <a:spLocks noGrp="1"/>
          </p:cNvSpPr>
          <p:nvPr>
            <p:ph type="sldNum" idx="3"/>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1F5EDB52-F4E5-41D1-B0B4-0E0032BF3D53}"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lt2"/>
        </a:solidFill>
        <a:effectLst/>
      </p:bgPr>
    </p:bg>
    <p:spTree>
      <p:nvGrpSpPr>
        <p:cNvPr id="1" name=""/>
        <p:cNvGrpSpPr/>
        <p:nvPr/>
      </p:nvGrpSpPr>
      <p:grpSpPr>
        <a:xfrm>
          <a:off x="0" y="0"/>
          <a:ext cx="0" cy="0"/>
          <a:chOff x="0" y="0"/>
          <a:chExt cx="0" cy="0"/>
        </a:xfrm>
      </p:grpSpPr>
      <p:sp>
        <p:nvSpPr>
          <p:cNvPr id="89" name="Google Shape;10;p1" hidden="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90" name="Google Shape;11;p1" hidden="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91" name="Google Shape;17;p1"/>
          <p:cNvCxnSpPr/>
          <p:nvPr/>
        </p:nvCxnSpPr>
        <p:spPr>
          <a:xfrm>
            <a:off x="1193400" y="1737720"/>
            <a:ext cx="9968040" cy="1080"/>
          </a:xfrm>
          <a:prstGeom prst="straightConnector1">
            <a:avLst/>
          </a:prstGeom>
          <a:ln w="9525">
            <a:solidFill>
              <a:srgbClr val="7F7F7F"/>
            </a:solidFill>
            <a:round/>
          </a:ln>
        </p:spPr>
      </p:cxnSp>
      <p:sp>
        <p:nvSpPr>
          <p:cNvPr id="92" name="Google Shape;28;p3"/>
          <p:cNvSpPr/>
          <p:nvPr/>
        </p:nvSpPr>
        <p:spPr>
          <a:xfrm>
            <a:off x="3240" y="6400800"/>
            <a:ext cx="1218780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93" name="Google Shape;29;p3"/>
          <p:cNvSpPr/>
          <p:nvPr/>
        </p:nvSpPr>
        <p:spPr>
          <a:xfrm>
            <a:off x="0" y="6334200"/>
            <a:ext cx="12187800" cy="6300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sp>
        <p:nvSpPr>
          <p:cNvPr id="94" name="PlaceHolder 1"/>
          <p:cNvSpPr>
            <a:spLocks noGrp="1"/>
          </p:cNvSpPr>
          <p:nvPr>
            <p:ph type="dt" idx="28"/>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95" name="PlaceHolder 2"/>
          <p:cNvSpPr>
            <a:spLocks noGrp="1"/>
          </p:cNvSpPr>
          <p:nvPr>
            <p:ph type="ftr" idx="29"/>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96" name="PlaceHolder 3"/>
          <p:cNvSpPr>
            <a:spLocks noGrp="1"/>
          </p:cNvSpPr>
          <p:nvPr>
            <p:ph type="sldNum" idx="30"/>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30DB11E8-11ED-44EB-8068-78841B5938A5}"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
        <p:nvSpPr>
          <p:cNvPr id="97" name="PlaceHolder 4"/>
          <p:cNvSpPr>
            <a:spLocks noGrp="1"/>
          </p:cNvSpPr>
          <p:nvPr>
            <p:ph type="title"/>
          </p:nvPr>
        </p:nvSpPr>
        <p:spPr>
          <a:xfrm>
            <a:off x="609480" y="273600"/>
            <a:ext cx="10971720" cy="1144080"/>
          </a:xfrm>
          <a:prstGeom prst="rect">
            <a:avLst/>
          </a:prstGeom>
          <a:noFill/>
          <a:ln w="0">
            <a:noFill/>
          </a:ln>
        </p:spPr>
        <p:txBody>
          <a:bodyPr lIns="0" tIns="0" rIns="0" bIns="0" anchor="ctr">
            <a:noAutofit/>
          </a:bodyPr>
          <a:lstStyle/>
          <a:p>
            <a:pPr indent="0">
              <a:lnSpc>
                <a:spcPct val="100000"/>
              </a:lnSpc>
              <a:buNone/>
              <a:tabLst>
                <a:tab pos="0" algn="l"/>
              </a:tabLst>
            </a:pPr>
            <a:r>
              <a:rPr lang="en-US" sz="1400" b="0" u="none" strike="noStrike">
                <a:solidFill>
                  <a:srgbClr val="000000"/>
                </a:solidFill>
                <a:effectLst/>
                <a:uFillTx/>
                <a:latin typeface="Arial"/>
              </a:rPr>
              <a:t>Click to edit the title text format</a:t>
            </a:r>
          </a:p>
        </p:txBody>
      </p:sp>
      <p:sp>
        <p:nvSpPr>
          <p:cNvPr id="98" name="PlaceHolder 5"/>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14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1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14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BJECT">
    <p:bg>
      <p:bgPr>
        <a:solidFill>
          <a:schemeClr val="lt2"/>
        </a:solidFill>
        <a:effectLst/>
      </p:bgPr>
    </p:bg>
    <p:spTree>
      <p:nvGrpSpPr>
        <p:cNvPr id="1" name=""/>
        <p:cNvGrpSpPr/>
        <p:nvPr/>
      </p:nvGrpSpPr>
      <p:grpSpPr>
        <a:xfrm>
          <a:off x="0" y="0"/>
          <a:ext cx="0" cy="0"/>
          <a:chOff x="0" y="0"/>
          <a:chExt cx="0" cy="0"/>
        </a:xfrm>
      </p:grpSpPr>
      <p:sp>
        <p:nvSpPr>
          <p:cNvPr id="99" name="Google Shape;10;p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100" name="Google Shape;11;p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101" name="Google Shape;17;p1"/>
          <p:cNvCxnSpPr/>
          <p:nvPr/>
        </p:nvCxnSpPr>
        <p:spPr>
          <a:xfrm>
            <a:off x="1193400" y="1737720"/>
            <a:ext cx="9968040" cy="1080"/>
          </a:xfrm>
          <a:prstGeom prst="straightConnector1">
            <a:avLst/>
          </a:prstGeom>
          <a:ln w="9525">
            <a:solidFill>
              <a:srgbClr val="7F7F7F"/>
            </a:solidFill>
            <a:round/>
          </a:ln>
        </p:spPr>
      </p:cxnSp>
      <p:sp>
        <p:nvSpPr>
          <p:cNvPr id="102" name="PlaceHolder 1"/>
          <p:cNvSpPr>
            <a:spLocks noGrp="1"/>
          </p:cNvSpPr>
          <p:nvPr>
            <p:ph type="title"/>
          </p:nvPr>
        </p:nvSpPr>
        <p:spPr>
          <a:xfrm>
            <a:off x="1097280" y="286560"/>
            <a:ext cx="10057320" cy="144972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4800" b="0" u="none" strike="noStrike">
                <a:solidFill>
                  <a:srgbClr val="000000"/>
                </a:solidFill>
                <a:effectLst/>
                <a:uFillTx/>
                <a:latin typeface="Arial"/>
              </a:rPr>
              <a:t>Click to edit the title text format</a:t>
            </a:r>
          </a:p>
        </p:txBody>
      </p:sp>
      <p:sp>
        <p:nvSpPr>
          <p:cNvPr id="103" name="PlaceHolder 2"/>
          <p:cNvSpPr>
            <a:spLocks noGrp="1"/>
          </p:cNvSpPr>
          <p:nvPr>
            <p:ph type="body"/>
          </p:nvPr>
        </p:nvSpPr>
        <p:spPr>
          <a:xfrm>
            <a:off x="1097280" y="1845720"/>
            <a:ext cx="10057320" cy="4022280"/>
          </a:xfrm>
          <a:prstGeom prst="rect">
            <a:avLst/>
          </a:prstGeom>
          <a:noFill/>
          <a:ln w="0">
            <a:noFill/>
          </a:ln>
        </p:spPr>
        <p:txBody>
          <a:bodyPr lIns="0" tIns="45720" rIns="0" bIns="4572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104" name="PlaceHolder 3"/>
          <p:cNvSpPr>
            <a:spLocks noGrp="1"/>
          </p:cNvSpPr>
          <p:nvPr>
            <p:ph type="dt" idx="31"/>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105" name="PlaceHolder 4"/>
          <p:cNvSpPr>
            <a:spLocks noGrp="1"/>
          </p:cNvSpPr>
          <p:nvPr>
            <p:ph type="ftr" idx="32"/>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106" name="PlaceHolder 5"/>
          <p:cNvSpPr>
            <a:spLocks noGrp="1"/>
          </p:cNvSpPr>
          <p:nvPr>
            <p:ph type="sldNum" idx="33"/>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D0228D5A-4290-4B91-8710-5F86B301AA58}"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chemeClr val="lt2"/>
        </a:solidFill>
        <a:effectLst/>
      </p:bgPr>
    </p:bg>
    <p:spTree>
      <p:nvGrpSpPr>
        <p:cNvPr id="1" name=""/>
        <p:cNvGrpSpPr/>
        <p:nvPr/>
      </p:nvGrpSpPr>
      <p:grpSpPr>
        <a:xfrm>
          <a:off x="0" y="0"/>
          <a:ext cx="0" cy="0"/>
          <a:chOff x="0" y="0"/>
          <a:chExt cx="0" cy="0"/>
        </a:xfrm>
      </p:grpSpPr>
      <p:sp>
        <p:nvSpPr>
          <p:cNvPr id="9" name="Google Shape;10;p1" hidden="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10" name="Google Shape;11;p1" hidden="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11" name="Google Shape;17;p1"/>
          <p:cNvCxnSpPr/>
          <p:nvPr/>
        </p:nvCxnSpPr>
        <p:spPr>
          <a:xfrm>
            <a:off x="1193400" y="1737720"/>
            <a:ext cx="9968040" cy="1080"/>
          </a:xfrm>
          <a:prstGeom prst="straightConnector1">
            <a:avLst/>
          </a:prstGeom>
          <a:ln w="9525">
            <a:solidFill>
              <a:srgbClr val="7F7F7F"/>
            </a:solidFill>
            <a:round/>
          </a:ln>
        </p:spPr>
      </p:cxnSp>
      <p:sp>
        <p:nvSpPr>
          <p:cNvPr id="12" name="Google Shape;47;p6"/>
          <p:cNvSpPr/>
          <p:nvPr/>
        </p:nvSpPr>
        <p:spPr>
          <a:xfrm>
            <a:off x="3240" y="6400800"/>
            <a:ext cx="1218780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13" name="Google Shape;48;p6"/>
          <p:cNvSpPr/>
          <p:nvPr/>
        </p:nvSpPr>
        <p:spPr>
          <a:xfrm>
            <a:off x="0" y="6334200"/>
            <a:ext cx="12187800" cy="6300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sp>
        <p:nvSpPr>
          <p:cNvPr id="14" name="PlaceHolder 1"/>
          <p:cNvSpPr>
            <a:spLocks noGrp="1"/>
          </p:cNvSpPr>
          <p:nvPr>
            <p:ph type="title"/>
          </p:nvPr>
        </p:nvSpPr>
        <p:spPr>
          <a:xfrm>
            <a:off x="1097280" y="758880"/>
            <a:ext cx="10057320" cy="356508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8000" b="0" u="none" strike="noStrike">
                <a:solidFill>
                  <a:srgbClr val="000000"/>
                </a:solidFill>
                <a:effectLst/>
                <a:uFillTx/>
                <a:latin typeface="Arial"/>
              </a:rPr>
              <a:t>Click to edit the title text format</a:t>
            </a:r>
          </a:p>
        </p:txBody>
      </p:sp>
      <p:sp>
        <p:nvSpPr>
          <p:cNvPr id="15" name="PlaceHolder 2"/>
          <p:cNvSpPr>
            <a:spLocks noGrp="1"/>
          </p:cNvSpPr>
          <p:nvPr>
            <p:ph type="body"/>
          </p:nvPr>
        </p:nvSpPr>
        <p:spPr>
          <a:xfrm>
            <a:off x="1097280" y="4453200"/>
            <a:ext cx="10057320" cy="1141920"/>
          </a:xfrm>
          <a:prstGeom prst="rect">
            <a:avLst/>
          </a:prstGeom>
          <a:noFill/>
          <a:ln w="0">
            <a:noFill/>
          </a:ln>
        </p:spPr>
        <p:txBody>
          <a:bodyPr lIns="91440" tIns="45720" rIns="91440" bIns="45720" anchor="t">
            <a:normAutofit fontScale="32500" lnSpcReduction="19999"/>
          </a:bodyPr>
          <a:lstStyle/>
          <a:p>
            <a:pPr marL="432000" indent="-324000">
              <a:lnSpc>
                <a:spcPct val="100000"/>
              </a:lnSpc>
              <a:spcBef>
                <a:spcPts val="1417"/>
              </a:spcBef>
              <a:buClr>
                <a:srgbClr val="000000"/>
              </a:buClr>
              <a:buSzPct val="45000"/>
              <a:buFont typeface="Wingdings" charset="2"/>
              <a:buChar char=""/>
            </a:pPr>
            <a:r>
              <a:rPr lang="en-US" sz="24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4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4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Seventh Outline Level</a:t>
            </a:r>
          </a:p>
        </p:txBody>
      </p:sp>
      <p:sp>
        <p:nvSpPr>
          <p:cNvPr id="16" name="PlaceHolder 3"/>
          <p:cNvSpPr>
            <a:spLocks noGrp="1"/>
          </p:cNvSpPr>
          <p:nvPr>
            <p:ph type="dt" idx="4"/>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17" name="PlaceHolder 4"/>
          <p:cNvSpPr>
            <a:spLocks noGrp="1"/>
          </p:cNvSpPr>
          <p:nvPr>
            <p:ph type="ftr" idx="5"/>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18" name="PlaceHolder 5"/>
          <p:cNvSpPr>
            <a:spLocks noGrp="1"/>
          </p:cNvSpPr>
          <p:nvPr>
            <p:ph type="sldNum" idx="6"/>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33E9C467-C280-4A09-AFDD-6B9E32C603E5}"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cxnSp>
        <p:nvCxnSpPr>
          <p:cNvPr id="19" name="Google Shape;54;p6"/>
          <p:cNvCxnSpPr/>
          <p:nvPr/>
        </p:nvCxnSpPr>
        <p:spPr>
          <a:xfrm>
            <a:off x="1207440" y="4343400"/>
            <a:ext cx="9876600" cy="1080"/>
          </a:xfrm>
          <a:prstGeom prst="straightConnector1">
            <a:avLst/>
          </a:prstGeom>
          <a:ln w="9525">
            <a:solidFill>
              <a:srgbClr val="7F7F7F"/>
            </a:solidFill>
            <a:roun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WO_OBJECTS_WITH_TEXT">
    <p:bg>
      <p:bgPr>
        <a:solidFill>
          <a:schemeClr val="lt2"/>
        </a:solidFill>
        <a:effectLst/>
      </p:bgPr>
    </p:bg>
    <p:spTree>
      <p:nvGrpSpPr>
        <p:cNvPr id="1" name=""/>
        <p:cNvGrpSpPr/>
        <p:nvPr/>
      </p:nvGrpSpPr>
      <p:grpSpPr>
        <a:xfrm>
          <a:off x="0" y="0"/>
          <a:ext cx="0" cy="0"/>
          <a:chOff x="0" y="0"/>
          <a:chExt cx="0" cy="0"/>
        </a:xfrm>
      </p:grpSpPr>
      <p:sp>
        <p:nvSpPr>
          <p:cNvPr id="20" name="Google Shape;10;p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21" name="Google Shape;11;p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22" name="Google Shape;17;p1"/>
          <p:cNvCxnSpPr/>
          <p:nvPr/>
        </p:nvCxnSpPr>
        <p:spPr>
          <a:xfrm>
            <a:off x="1193400" y="1737720"/>
            <a:ext cx="9968040" cy="1080"/>
          </a:xfrm>
          <a:prstGeom prst="straightConnector1">
            <a:avLst/>
          </a:prstGeom>
          <a:ln w="9525">
            <a:solidFill>
              <a:srgbClr val="7F7F7F"/>
            </a:solidFill>
            <a:round/>
          </a:ln>
        </p:spPr>
      </p:cxnSp>
      <p:sp>
        <p:nvSpPr>
          <p:cNvPr id="23" name="PlaceHolder 1"/>
          <p:cNvSpPr>
            <a:spLocks noGrp="1"/>
          </p:cNvSpPr>
          <p:nvPr>
            <p:ph type="title"/>
          </p:nvPr>
        </p:nvSpPr>
        <p:spPr>
          <a:xfrm>
            <a:off x="1097280" y="286560"/>
            <a:ext cx="10057320" cy="144972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4800" b="0" u="none" strike="noStrike">
                <a:solidFill>
                  <a:srgbClr val="000000"/>
                </a:solidFill>
                <a:effectLst/>
                <a:uFillTx/>
                <a:latin typeface="Arial"/>
              </a:rPr>
              <a:t>Click to edit the title text format</a:t>
            </a:r>
          </a:p>
        </p:txBody>
      </p:sp>
      <p:sp>
        <p:nvSpPr>
          <p:cNvPr id="24" name="PlaceHolder 2"/>
          <p:cNvSpPr>
            <a:spLocks noGrp="1"/>
          </p:cNvSpPr>
          <p:nvPr>
            <p:ph type="body"/>
          </p:nvPr>
        </p:nvSpPr>
        <p:spPr>
          <a:xfrm>
            <a:off x="1097280" y="1846080"/>
            <a:ext cx="4936680" cy="735120"/>
          </a:xfrm>
          <a:prstGeom prst="rect">
            <a:avLst/>
          </a:prstGeom>
          <a:noFill/>
          <a:ln w="0">
            <a:noFill/>
          </a:ln>
        </p:spPr>
        <p:txBody>
          <a:bodyPr lIns="91440" tIns="45720" rIns="91440" bIns="45720" anchor="ctr">
            <a:normAutofit fontScale="25000" lnSpcReduction="19999"/>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25" name="PlaceHolder 3"/>
          <p:cNvSpPr>
            <a:spLocks noGrp="1"/>
          </p:cNvSpPr>
          <p:nvPr>
            <p:ph type="body"/>
          </p:nvPr>
        </p:nvSpPr>
        <p:spPr>
          <a:xfrm>
            <a:off x="1097280" y="2582280"/>
            <a:ext cx="4936680" cy="3377160"/>
          </a:xfrm>
          <a:prstGeom prst="rect">
            <a:avLst/>
          </a:prstGeom>
          <a:noFill/>
          <a:ln w="0">
            <a:noFill/>
          </a:ln>
        </p:spPr>
        <p:txBody>
          <a:bodyPr lIns="0" tIns="45720" rIns="0" bIns="4572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26" name="PlaceHolder 4"/>
          <p:cNvSpPr>
            <a:spLocks noGrp="1"/>
          </p:cNvSpPr>
          <p:nvPr>
            <p:ph type="body"/>
          </p:nvPr>
        </p:nvSpPr>
        <p:spPr>
          <a:xfrm>
            <a:off x="6217920" y="1846080"/>
            <a:ext cx="4936680" cy="735120"/>
          </a:xfrm>
          <a:prstGeom prst="rect">
            <a:avLst/>
          </a:prstGeom>
          <a:noFill/>
          <a:ln w="0">
            <a:noFill/>
          </a:ln>
        </p:spPr>
        <p:txBody>
          <a:bodyPr lIns="91440" tIns="45720" rIns="91440" bIns="45720" anchor="ctr">
            <a:normAutofit fontScale="25000" lnSpcReduction="19999"/>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27" name="PlaceHolder 5"/>
          <p:cNvSpPr>
            <a:spLocks noGrp="1"/>
          </p:cNvSpPr>
          <p:nvPr>
            <p:ph type="body"/>
          </p:nvPr>
        </p:nvSpPr>
        <p:spPr>
          <a:xfrm>
            <a:off x="6217920" y="2582280"/>
            <a:ext cx="4936680" cy="3377160"/>
          </a:xfrm>
          <a:prstGeom prst="rect">
            <a:avLst/>
          </a:prstGeom>
          <a:noFill/>
          <a:ln w="0">
            <a:noFill/>
          </a:ln>
        </p:spPr>
        <p:txBody>
          <a:bodyPr lIns="0" tIns="45720" rIns="0" bIns="4572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28" name="PlaceHolder 6"/>
          <p:cNvSpPr>
            <a:spLocks noGrp="1"/>
          </p:cNvSpPr>
          <p:nvPr>
            <p:ph type="dt" idx="7"/>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29" name="PlaceHolder 7"/>
          <p:cNvSpPr>
            <a:spLocks noGrp="1"/>
          </p:cNvSpPr>
          <p:nvPr>
            <p:ph type="ftr" idx="8"/>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30" name="PlaceHolder 8"/>
          <p:cNvSpPr>
            <a:spLocks noGrp="1"/>
          </p:cNvSpPr>
          <p:nvPr>
            <p:ph type="sldNum" idx="9"/>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A5D10ED5-D115-4417-8609-48F5CA2841FD}"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chemeClr val="lt2"/>
        </a:solidFill>
        <a:effectLst/>
      </p:bgPr>
    </p:bg>
    <p:spTree>
      <p:nvGrpSpPr>
        <p:cNvPr id="1" name=""/>
        <p:cNvGrpSpPr/>
        <p:nvPr/>
      </p:nvGrpSpPr>
      <p:grpSpPr>
        <a:xfrm>
          <a:off x="0" y="0"/>
          <a:ext cx="0" cy="0"/>
          <a:chOff x="0" y="0"/>
          <a:chExt cx="0" cy="0"/>
        </a:xfrm>
      </p:grpSpPr>
      <p:sp>
        <p:nvSpPr>
          <p:cNvPr id="31" name="Google Shape;10;p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32" name="Google Shape;11;p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33" name="Google Shape;17;p1"/>
          <p:cNvCxnSpPr/>
          <p:nvPr/>
        </p:nvCxnSpPr>
        <p:spPr>
          <a:xfrm>
            <a:off x="1193400" y="1737720"/>
            <a:ext cx="9968040" cy="1080"/>
          </a:xfrm>
          <a:prstGeom prst="straightConnector1">
            <a:avLst/>
          </a:prstGeom>
          <a:ln w="9525">
            <a:solidFill>
              <a:srgbClr val="7F7F7F"/>
            </a:solidFill>
            <a:round/>
          </a:ln>
        </p:spPr>
      </p:cxnSp>
      <p:sp>
        <p:nvSpPr>
          <p:cNvPr id="34" name="PlaceHolder 1"/>
          <p:cNvSpPr>
            <a:spLocks noGrp="1"/>
          </p:cNvSpPr>
          <p:nvPr>
            <p:ph type="title"/>
          </p:nvPr>
        </p:nvSpPr>
        <p:spPr>
          <a:xfrm>
            <a:off x="1097280" y="286560"/>
            <a:ext cx="10057320" cy="144972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4800" b="0" u="none" strike="noStrike">
                <a:solidFill>
                  <a:srgbClr val="000000"/>
                </a:solidFill>
                <a:effectLst/>
                <a:uFillTx/>
                <a:latin typeface="Arial"/>
              </a:rPr>
              <a:t>Click to edit the title text format</a:t>
            </a:r>
          </a:p>
        </p:txBody>
      </p:sp>
      <p:sp>
        <p:nvSpPr>
          <p:cNvPr id="35" name="PlaceHolder 2"/>
          <p:cNvSpPr>
            <a:spLocks noGrp="1"/>
          </p:cNvSpPr>
          <p:nvPr>
            <p:ph type="dt" idx="10"/>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36" name="PlaceHolder 3"/>
          <p:cNvSpPr>
            <a:spLocks noGrp="1"/>
          </p:cNvSpPr>
          <p:nvPr>
            <p:ph type="ftr" idx="11"/>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37" name="PlaceHolder 4"/>
          <p:cNvSpPr>
            <a:spLocks noGrp="1"/>
          </p:cNvSpPr>
          <p:nvPr>
            <p:ph type="sldNum" idx="12"/>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9DC550E0-ACE8-4222-852F-7DEDB04E5F7B}"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OBJECT_WITH_CAPTION_TEXT">
    <p:bg>
      <p:bgPr>
        <a:solidFill>
          <a:schemeClr val="lt2"/>
        </a:solidFill>
        <a:effectLst/>
      </p:bgPr>
    </p:bg>
    <p:spTree>
      <p:nvGrpSpPr>
        <p:cNvPr id="1" name=""/>
        <p:cNvGrpSpPr/>
        <p:nvPr/>
      </p:nvGrpSpPr>
      <p:grpSpPr>
        <a:xfrm>
          <a:off x="0" y="0"/>
          <a:ext cx="0" cy="0"/>
          <a:chOff x="0" y="0"/>
          <a:chExt cx="0" cy="0"/>
        </a:xfrm>
      </p:grpSpPr>
      <p:sp>
        <p:nvSpPr>
          <p:cNvPr id="38" name="Google Shape;10;p1" hidden="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39" name="Google Shape;11;p1" hidden="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40" name="Google Shape;17;p1"/>
          <p:cNvCxnSpPr/>
          <p:nvPr/>
        </p:nvCxnSpPr>
        <p:spPr>
          <a:xfrm>
            <a:off x="1193400" y="1737720"/>
            <a:ext cx="9968040" cy="1080"/>
          </a:xfrm>
          <a:prstGeom prst="straightConnector1">
            <a:avLst/>
          </a:prstGeom>
          <a:ln w="9525">
            <a:solidFill>
              <a:srgbClr val="7F7F7F"/>
            </a:solidFill>
            <a:round/>
          </a:ln>
        </p:spPr>
      </p:cxnSp>
      <p:sp>
        <p:nvSpPr>
          <p:cNvPr id="41" name="Google Shape;70;p9"/>
          <p:cNvSpPr/>
          <p:nvPr/>
        </p:nvSpPr>
        <p:spPr>
          <a:xfrm>
            <a:off x="0" y="0"/>
            <a:ext cx="4049640" cy="68569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42" name="Google Shape;71;p9"/>
          <p:cNvSpPr/>
          <p:nvPr/>
        </p:nvSpPr>
        <p:spPr>
          <a:xfrm>
            <a:off x="4039920" y="0"/>
            <a:ext cx="63000" cy="68569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sp>
        <p:nvSpPr>
          <p:cNvPr id="43" name="PlaceHolder 1"/>
          <p:cNvSpPr>
            <a:spLocks noGrp="1"/>
          </p:cNvSpPr>
          <p:nvPr>
            <p:ph type="title"/>
          </p:nvPr>
        </p:nvSpPr>
        <p:spPr>
          <a:xfrm>
            <a:off x="457200" y="594360"/>
            <a:ext cx="3199320" cy="228492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3600" b="0" u="none" strike="noStrike">
                <a:solidFill>
                  <a:srgbClr val="000000"/>
                </a:solidFill>
                <a:effectLst/>
                <a:uFillTx/>
                <a:latin typeface="Arial"/>
              </a:rPr>
              <a:t>Click to edit the title text format</a:t>
            </a:r>
          </a:p>
        </p:txBody>
      </p:sp>
      <p:sp>
        <p:nvSpPr>
          <p:cNvPr id="44" name="PlaceHolder 2"/>
          <p:cNvSpPr>
            <a:spLocks noGrp="1"/>
          </p:cNvSpPr>
          <p:nvPr>
            <p:ph type="body"/>
          </p:nvPr>
        </p:nvSpPr>
        <p:spPr>
          <a:xfrm>
            <a:off x="4800600" y="731520"/>
            <a:ext cx="6491160" cy="5256720"/>
          </a:xfrm>
          <a:prstGeom prst="rect">
            <a:avLst/>
          </a:prstGeom>
          <a:noFill/>
          <a:ln w="0">
            <a:noFill/>
          </a:ln>
        </p:spPr>
        <p:txBody>
          <a:bodyPr lIns="0" tIns="45720" rIns="0" bIns="4572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45" name="PlaceHolder 3"/>
          <p:cNvSpPr>
            <a:spLocks noGrp="1"/>
          </p:cNvSpPr>
          <p:nvPr>
            <p:ph type="body"/>
          </p:nvPr>
        </p:nvSpPr>
        <p:spPr>
          <a:xfrm>
            <a:off x="457200" y="2926080"/>
            <a:ext cx="3199320" cy="3377880"/>
          </a:xfrm>
          <a:prstGeom prst="rect">
            <a:avLst/>
          </a:prstGeom>
          <a:noFill/>
          <a:ln w="0">
            <a:noFill/>
          </a:ln>
        </p:spPr>
        <p:txBody>
          <a:bodyPr lIns="91440" tIns="45720" rIns="91440" bIns="45720" anchor="t">
            <a:normAutofit fontScale="55000" lnSpcReduction="19999"/>
          </a:bodyPr>
          <a:lstStyle/>
          <a:p>
            <a:pPr marL="432000" indent="-324000">
              <a:lnSpc>
                <a:spcPct val="100000"/>
              </a:lnSpc>
              <a:spcBef>
                <a:spcPts val="1417"/>
              </a:spcBef>
              <a:buClr>
                <a:srgbClr val="000000"/>
              </a:buClr>
              <a:buSzPct val="45000"/>
              <a:buFont typeface="Wingdings" charset="2"/>
              <a:buChar char=""/>
            </a:pPr>
            <a:r>
              <a:rPr lang="en-US" sz="15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15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15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15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Arial"/>
              </a:rPr>
              <a:t>Seventh Outline Level</a:t>
            </a:r>
          </a:p>
        </p:txBody>
      </p:sp>
      <p:sp>
        <p:nvSpPr>
          <p:cNvPr id="46" name="PlaceHolder 4"/>
          <p:cNvSpPr>
            <a:spLocks noGrp="1"/>
          </p:cNvSpPr>
          <p:nvPr>
            <p:ph type="dt" idx="13"/>
          </p:nvPr>
        </p:nvSpPr>
        <p:spPr>
          <a:xfrm>
            <a:off x="465480" y="6459840"/>
            <a:ext cx="261756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47" name="PlaceHolder 5"/>
          <p:cNvSpPr>
            <a:spLocks noGrp="1"/>
          </p:cNvSpPr>
          <p:nvPr>
            <p:ph type="ftr" idx="14"/>
          </p:nvPr>
        </p:nvSpPr>
        <p:spPr>
          <a:xfrm>
            <a:off x="4800600" y="6459840"/>
            <a:ext cx="46472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48" name="PlaceHolder 6"/>
          <p:cNvSpPr>
            <a:spLocks noGrp="1"/>
          </p:cNvSpPr>
          <p:nvPr>
            <p:ph type="sldNum" idx="15"/>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chemeClr val="dk2"/>
                </a:solidFill>
                <a:effectLst/>
                <a:uFillTx/>
                <a:latin typeface="Calibri"/>
                <a:ea typeface="Calibri"/>
              </a:defRPr>
            </a:lvl1pPr>
          </a:lstStyle>
          <a:p>
            <a:pPr indent="0" algn="r">
              <a:lnSpc>
                <a:spcPct val="100000"/>
              </a:lnSpc>
              <a:buNone/>
              <a:tabLst>
                <a:tab pos="0" algn="l"/>
              </a:tabLst>
            </a:pPr>
            <a:fld id="{D17B5635-8561-4AB6-9A6B-30ABA18D231A}" type="slidenum">
              <a:rPr lang="en-US" sz="1050" b="0" u="none" strike="noStrike">
                <a:solidFill>
                  <a:schemeClr val="dk2"/>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ICTURE_WITH_CAPTION_TEXT">
    <p:bg>
      <p:bgPr>
        <a:solidFill>
          <a:schemeClr val="lt2"/>
        </a:solidFill>
        <a:effectLst/>
      </p:bgPr>
    </p:bg>
    <p:spTree>
      <p:nvGrpSpPr>
        <p:cNvPr id="1" name=""/>
        <p:cNvGrpSpPr/>
        <p:nvPr/>
      </p:nvGrpSpPr>
      <p:grpSpPr>
        <a:xfrm>
          <a:off x="0" y="0"/>
          <a:ext cx="0" cy="0"/>
          <a:chOff x="0" y="0"/>
          <a:chExt cx="0" cy="0"/>
        </a:xfrm>
      </p:grpSpPr>
      <p:sp>
        <p:nvSpPr>
          <p:cNvPr id="49" name="Google Shape;10;p1" hidden="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50" name="Google Shape;11;p1" hidden="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51" name="Google Shape;17;p1"/>
          <p:cNvCxnSpPr/>
          <p:nvPr/>
        </p:nvCxnSpPr>
        <p:spPr>
          <a:xfrm>
            <a:off x="1193400" y="1737720"/>
            <a:ext cx="9968040" cy="1080"/>
          </a:xfrm>
          <a:prstGeom prst="straightConnector1">
            <a:avLst/>
          </a:prstGeom>
          <a:ln w="9525">
            <a:solidFill>
              <a:srgbClr val="7F7F7F"/>
            </a:solidFill>
            <a:round/>
          </a:ln>
        </p:spPr>
      </p:cxnSp>
      <p:sp>
        <p:nvSpPr>
          <p:cNvPr id="52" name="Google Shape;79;p10"/>
          <p:cNvSpPr/>
          <p:nvPr/>
        </p:nvSpPr>
        <p:spPr>
          <a:xfrm>
            <a:off x="0" y="4952880"/>
            <a:ext cx="12187800" cy="190404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53" name="Google Shape;80;p10"/>
          <p:cNvSpPr/>
          <p:nvPr/>
        </p:nvSpPr>
        <p:spPr>
          <a:xfrm>
            <a:off x="0" y="4915080"/>
            <a:ext cx="12187800" cy="6300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sp>
        <p:nvSpPr>
          <p:cNvPr id="54" name="PlaceHolder 1"/>
          <p:cNvSpPr>
            <a:spLocks noGrp="1"/>
          </p:cNvSpPr>
          <p:nvPr>
            <p:ph type="title"/>
          </p:nvPr>
        </p:nvSpPr>
        <p:spPr>
          <a:xfrm>
            <a:off x="1097280" y="5074920"/>
            <a:ext cx="10112400" cy="821880"/>
          </a:xfrm>
          <a:prstGeom prst="rect">
            <a:avLst/>
          </a:prstGeom>
          <a:noFill/>
          <a:ln w="0">
            <a:noFill/>
          </a:ln>
        </p:spPr>
        <p:txBody>
          <a:bodyPr lIns="91440" tIns="0" rIns="91440" bIns="0" anchor="b">
            <a:noAutofit/>
          </a:bodyPr>
          <a:lstStyle/>
          <a:p>
            <a:pPr indent="0">
              <a:lnSpc>
                <a:spcPct val="100000"/>
              </a:lnSpc>
              <a:buNone/>
              <a:tabLst>
                <a:tab pos="0" algn="l"/>
              </a:tabLst>
            </a:pPr>
            <a:r>
              <a:rPr lang="en-US" sz="3600" b="0" u="none" strike="noStrike">
                <a:solidFill>
                  <a:srgbClr val="000000"/>
                </a:solidFill>
                <a:effectLst/>
                <a:uFillTx/>
                <a:latin typeface="Arial"/>
              </a:rPr>
              <a:t>Click to edit the title text format</a:t>
            </a:r>
          </a:p>
        </p:txBody>
      </p:sp>
      <p:sp>
        <p:nvSpPr>
          <p:cNvPr id="55" name="PlaceHolder 2"/>
          <p:cNvSpPr>
            <a:spLocks noGrp="1"/>
          </p:cNvSpPr>
          <p:nvPr>
            <p:ph type="body"/>
          </p:nvPr>
        </p:nvSpPr>
        <p:spPr>
          <a:xfrm>
            <a:off x="0" y="0"/>
            <a:ext cx="12191040" cy="4914000"/>
          </a:xfrm>
          <a:prstGeom prst="rect">
            <a:avLst/>
          </a:prstGeom>
          <a:solidFill>
            <a:srgbClr val="CCCCC2"/>
          </a:solid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1800" b="0" u="none" strike="noStrike">
                <a:solidFill>
                  <a:srgbClr val="000000"/>
                </a:solidFill>
                <a:effectLst/>
                <a:uFillTx/>
                <a:latin typeface="Arial"/>
              </a:rPr>
              <a:t>Seventh Outline Level</a:t>
            </a:r>
          </a:p>
        </p:txBody>
      </p:sp>
      <p:sp>
        <p:nvSpPr>
          <p:cNvPr id="56" name="PlaceHolder 3"/>
          <p:cNvSpPr>
            <a:spLocks noGrp="1"/>
          </p:cNvSpPr>
          <p:nvPr>
            <p:ph type="body"/>
          </p:nvPr>
        </p:nvSpPr>
        <p:spPr>
          <a:xfrm>
            <a:off x="1097280" y="5906880"/>
            <a:ext cx="10112040" cy="593280"/>
          </a:xfrm>
          <a:prstGeom prst="rect">
            <a:avLst/>
          </a:prstGeom>
          <a:noFill/>
          <a:ln w="0">
            <a:noFill/>
          </a:ln>
        </p:spPr>
        <p:txBody>
          <a:bodyPr lIns="91440" tIns="0" rIns="91440" bIns="0" anchor="t">
            <a:normAutofit fontScale="25000" lnSpcReduction="19999"/>
          </a:bodyPr>
          <a:lstStyle/>
          <a:p>
            <a:pPr marL="432000" indent="-324000">
              <a:lnSpc>
                <a:spcPct val="100000"/>
              </a:lnSpc>
              <a:spcBef>
                <a:spcPts val="1417"/>
              </a:spcBef>
              <a:buClr>
                <a:srgbClr val="000000"/>
              </a:buClr>
              <a:buSzPct val="45000"/>
              <a:buFont typeface="Wingdings" charset="2"/>
              <a:buChar char=""/>
            </a:pPr>
            <a:r>
              <a:rPr lang="en-US" sz="15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15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15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15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1500" b="0" u="none" strike="noStrike">
                <a:solidFill>
                  <a:srgbClr val="000000"/>
                </a:solidFill>
                <a:effectLst/>
                <a:uFillTx/>
                <a:latin typeface="Arial"/>
              </a:rPr>
              <a:t>Seventh Outline Level</a:t>
            </a:r>
          </a:p>
        </p:txBody>
      </p:sp>
      <p:sp>
        <p:nvSpPr>
          <p:cNvPr id="57" name="PlaceHolder 4"/>
          <p:cNvSpPr>
            <a:spLocks noGrp="1"/>
          </p:cNvSpPr>
          <p:nvPr>
            <p:ph type="dt" idx="16"/>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58" name="PlaceHolder 5"/>
          <p:cNvSpPr>
            <a:spLocks noGrp="1"/>
          </p:cNvSpPr>
          <p:nvPr>
            <p:ph type="ftr" idx="17"/>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59" name="PlaceHolder 6"/>
          <p:cNvSpPr>
            <a:spLocks noGrp="1"/>
          </p:cNvSpPr>
          <p:nvPr>
            <p:ph type="sldNum" idx="18"/>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382350E6-0175-4244-B175-6FBEEF61A5F0}"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lt2"/>
        </a:solidFill>
        <a:effectLst/>
      </p:bgPr>
    </p:bg>
    <p:spTree>
      <p:nvGrpSpPr>
        <p:cNvPr id="1" name=""/>
        <p:cNvGrpSpPr/>
        <p:nvPr/>
      </p:nvGrpSpPr>
      <p:grpSpPr>
        <a:xfrm>
          <a:off x="0" y="0"/>
          <a:ext cx="0" cy="0"/>
          <a:chOff x="0" y="0"/>
          <a:chExt cx="0" cy="0"/>
        </a:xfrm>
      </p:grpSpPr>
      <p:sp>
        <p:nvSpPr>
          <p:cNvPr id="60" name="Google Shape;10;p1" hidden="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61" name="Google Shape;11;p1" hidden="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62" name="Google Shape;17;p1"/>
          <p:cNvCxnSpPr/>
          <p:nvPr/>
        </p:nvCxnSpPr>
        <p:spPr>
          <a:xfrm>
            <a:off x="1193400" y="1737720"/>
            <a:ext cx="9968040" cy="1080"/>
          </a:xfrm>
          <a:prstGeom prst="straightConnector1">
            <a:avLst/>
          </a:prstGeom>
          <a:ln w="9525">
            <a:solidFill>
              <a:srgbClr val="7F7F7F"/>
            </a:solidFill>
            <a:round/>
          </a:ln>
        </p:spPr>
      </p:cxnSp>
      <p:sp>
        <p:nvSpPr>
          <p:cNvPr id="63" name="Google Shape;19;p2"/>
          <p:cNvSpPr/>
          <p:nvPr/>
        </p:nvSpPr>
        <p:spPr>
          <a:xfrm>
            <a:off x="3240" y="6400800"/>
            <a:ext cx="1218780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64" name="Google Shape;20;p2"/>
          <p:cNvSpPr/>
          <p:nvPr/>
        </p:nvSpPr>
        <p:spPr>
          <a:xfrm>
            <a:off x="0" y="6334200"/>
            <a:ext cx="12187800" cy="6300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sp>
        <p:nvSpPr>
          <p:cNvPr id="65" name="PlaceHolder 1"/>
          <p:cNvSpPr>
            <a:spLocks noGrp="1"/>
          </p:cNvSpPr>
          <p:nvPr>
            <p:ph type="title"/>
          </p:nvPr>
        </p:nvSpPr>
        <p:spPr>
          <a:xfrm>
            <a:off x="1097280" y="758880"/>
            <a:ext cx="10057320" cy="356508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8000" b="0" u="none" strike="noStrike">
                <a:solidFill>
                  <a:srgbClr val="000000"/>
                </a:solidFill>
                <a:effectLst/>
                <a:uFillTx/>
                <a:latin typeface="Arial"/>
              </a:rPr>
              <a:t>Click to edit the title text format</a:t>
            </a:r>
          </a:p>
        </p:txBody>
      </p:sp>
      <p:sp>
        <p:nvSpPr>
          <p:cNvPr id="66" name="PlaceHolder 2"/>
          <p:cNvSpPr>
            <a:spLocks noGrp="1"/>
          </p:cNvSpPr>
          <p:nvPr>
            <p:ph type="dt" idx="19"/>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67" name="PlaceHolder 3"/>
          <p:cNvSpPr>
            <a:spLocks noGrp="1"/>
          </p:cNvSpPr>
          <p:nvPr>
            <p:ph type="ftr" idx="20"/>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68" name="PlaceHolder 4"/>
          <p:cNvSpPr>
            <a:spLocks noGrp="1"/>
          </p:cNvSpPr>
          <p:nvPr>
            <p:ph type="sldNum" idx="21"/>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276417C5-AA2C-45DC-B1C1-DB1E8DA5DCA5}"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cxnSp>
        <p:nvCxnSpPr>
          <p:cNvPr id="69" name="Google Shape;26;p2"/>
          <p:cNvCxnSpPr/>
          <p:nvPr/>
        </p:nvCxnSpPr>
        <p:spPr>
          <a:xfrm>
            <a:off x="1207440" y="4343400"/>
            <a:ext cx="9876600" cy="1080"/>
          </a:xfrm>
          <a:prstGeom prst="straightConnector1">
            <a:avLst/>
          </a:prstGeom>
          <a:ln w="9525">
            <a:solidFill>
              <a:srgbClr val="7F7F7F"/>
            </a:solidFill>
            <a:round/>
          </a:ln>
        </p:spPr>
      </p:cxnSp>
      <p:sp>
        <p:nvSpPr>
          <p:cNvPr id="70" name="PlaceHolder 5"/>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14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1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14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VERTICAL_TEXT">
    <p:bg>
      <p:bgPr>
        <a:solidFill>
          <a:schemeClr val="lt2"/>
        </a:solidFill>
        <a:effectLst/>
      </p:bgPr>
    </p:bg>
    <p:spTree>
      <p:nvGrpSpPr>
        <p:cNvPr id="1" name=""/>
        <p:cNvGrpSpPr/>
        <p:nvPr/>
      </p:nvGrpSpPr>
      <p:grpSpPr>
        <a:xfrm>
          <a:off x="0" y="0"/>
          <a:ext cx="0" cy="0"/>
          <a:chOff x="0" y="0"/>
          <a:chExt cx="0" cy="0"/>
        </a:xfrm>
      </p:grpSpPr>
      <p:sp>
        <p:nvSpPr>
          <p:cNvPr id="71" name="Google Shape;10;p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72" name="Google Shape;11;p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73" name="Google Shape;17;p1"/>
          <p:cNvCxnSpPr/>
          <p:nvPr/>
        </p:nvCxnSpPr>
        <p:spPr>
          <a:xfrm>
            <a:off x="1193400" y="1737720"/>
            <a:ext cx="9968040" cy="1080"/>
          </a:xfrm>
          <a:prstGeom prst="straightConnector1">
            <a:avLst/>
          </a:prstGeom>
          <a:ln w="9525">
            <a:solidFill>
              <a:srgbClr val="7F7F7F"/>
            </a:solidFill>
            <a:round/>
          </a:ln>
        </p:spPr>
      </p:cxnSp>
      <p:sp>
        <p:nvSpPr>
          <p:cNvPr id="74" name="PlaceHolder 1"/>
          <p:cNvSpPr>
            <a:spLocks noGrp="1"/>
          </p:cNvSpPr>
          <p:nvPr>
            <p:ph type="title"/>
          </p:nvPr>
        </p:nvSpPr>
        <p:spPr>
          <a:xfrm>
            <a:off x="1097280" y="286560"/>
            <a:ext cx="10057320" cy="144972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4800" b="0" u="none" strike="noStrike">
                <a:solidFill>
                  <a:srgbClr val="000000"/>
                </a:solidFill>
                <a:effectLst/>
                <a:uFillTx/>
                <a:latin typeface="Arial"/>
              </a:rPr>
              <a:t>Click to edit the title text format</a:t>
            </a:r>
          </a:p>
        </p:txBody>
      </p:sp>
      <p:sp>
        <p:nvSpPr>
          <p:cNvPr id="75" name="PlaceHolder 2"/>
          <p:cNvSpPr>
            <a:spLocks noGrp="1"/>
          </p:cNvSpPr>
          <p:nvPr>
            <p:ph type="body"/>
          </p:nvPr>
        </p:nvSpPr>
        <p:spPr>
          <a:xfrm rot="5400000">
            <a:off x="4115880" y="-1171800"/>
            <a:ext cx="4022280" cy="10057320"/>
          </a:xfrm>
          <a:prstGeom prst="rect">
            <a:avLst/>
          </a:prstGeom>
          <a:noFill/>
          <a:ln w="0">
            <a:noFill/>
          </a:ln>
        </p:spPr>
        <p:txBody>
          <a:bodyPr lIns="45720" tIns="0" rIns="45720" bIns="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76" name="PlaceHolder 3"/>
          <p:cNvSpPr>
            <a:spLocks noGrp="1"/>
          </p:cNvSpPr>
          <p:nvPr>
            <p:ph type="dt" idx="22"/>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77" name="PlaceHolder 4"/>
          <p:cNvSpPr>
            <a:spLocks noGrp="1"/>
          </p:cNvSpPr>
          <p:nvPr>
            <p:ph type="ftr" idx="23"/>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78" name="PlaceHolder 5"/>
          <p:cNvSpPr>
            <a:spLocks noGrp="1"/>
          </p:cNvSpPr>
          <p:nvPr>
            <p:ph type="sldNum" idx="24"/>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D0084D6C-4A64-401D-966B-2478A3992B8A}"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bg>
      <p:bgPr>
        <a:solidFill>
          <a:schemeClr val="lt2"/>
        </a:solidFill>
        <a:effectLst/>
      </p:bgPr>
    </p:bg>
    <p:spTree>
      <p:nvGrpSpPr>
        <p:cNvPr id="1" name=""/>
        <p:cNvGrpSpPr/>
        <p:nvPr/>
      </p:nvGrpSpPr>
      <p:grpSpPr>
        <a:xfrm>
          <a:off x="0" y="0"/>
          <a:ext cx="0" cy="0"/>
          <a:chOff x="0" y="0"/>
          <a:chExt cx="0" cy="0"/>
        </a:xfrm>
      </p:grpSpPr>
      <p:sp>
        <p:nvSpPr>
          <p:cNvPr id="79" name="Google Shape;10;p1" hidden="1"/>
          <p:cNvSpPr/>
          <p:nvPr/>
        </p:nvSpPr>
        <p:spPr>
          <a:xfrm>
            <a:off x="0" y="6400800"/>
            <a:ext cx="1219104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80" name="Google Shape;11;p1" hidden="1"/>
          <p:cNvSpPr/>
          <p:nvPr/>
        </p:nvSpPr>
        <p:spPr>
          <a:xfrm>
            <a:off x="0" y="6334200"/>
            <a:ext cx="12191040" cy="6552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2760" rIns="90000" bIns="3276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cxnSp>
        <p:nvCxnSpPr>
          <p:cNvPr id="81" name="Google Shape;17;p1"/>
          <p:cNvCxnSpPr/>
          <p:nvPr/>
        </p:nvCxnSpPr>
        <p:spPr>
          <a:xfrm>
            <a:off x="1193400" y="1737720"/>
            <a:ext cx="9968040" cy="1080"/>
          </a:xfrm>
          <a:prstGeom prst="straightConnector1">
            <a:avLst/>
          </a:prstGeom>
          <a:ln w="9525">
            <a:solidFill>
              <a:srgbClr val="7F7F7F"/>
            </a:solidFill>
            <a:round/>
          </a:ln>
        </p:spPr>
      </p:cxnSp>
      <p:sp>
        <p:nvSpPr>
          <p:cNvPr id="82" name="Google Shape;94;p12"/>
          <p:cNvSpPr/>
          <p:nvPr/>
        </p:nvSpPr>
        <p:spPr>
          <a:xfrm>
            <a:off x="3240" y="6400800"/>
            <a:ext cx="12187800" cy="456120"/>
          </a:xfrm>
          <a:prstGeom prst="rect">
            <a:avLst/>
          </a:prstGeom>
          <a:solidFill>
            <a:srgbClr val="82837C"/>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en-US" sz="1400" b="0" u="none" strike="noStrike">
              <a:solidFill>
                <a:srgbClr val="FFFFFF"/>
              </a:solidFill>
              <a:effectLst/>
              <a:uFillTx/>
              <a:latin typeface="Arial"/>
            </a:endParaRPr>
          </a:p>
        </p:txBody>
      </p:sp>
      <p:sp>
        <p:nvSpPr>
          <p:cNvPr id="83" name="Google Shape;95;p12"/>
          <p:cNvSpPr/>
          <p:nvPr/>
        </p:nvSpPr>
        <p:spPr>
          <a:xfrm>
            <a:off x="0" y="6334200"/>
            <a:ext cx="12187800" cy="63000"/>
          </a:xfrm>
          <a:prstGeom prst="rect">
            <a:avLst/>
          </a:prstGeom>
          <a:solidFill>
            <a:schemeClr val="accent4"/>
          </a:solidFill>
          <a:ln w="0">
            <a:noFill/>
          </a:ln>
        </p:spPr>
        <p:style>
          <a:lnRef idx="0">
            <a:scrgbClr r="0" g="0" b="0"/>
          </a:lnRef>
          <a:fillRef idx="0">
            <a:scrgbClr r="0" g="0" b="0"/>
          </a:fillRef>
          <a:effectRef idx="0">
            <a:scrgbClr r="0" g="0" b="0"/>
          </a:effectRef>
          <a:fontRef idx="minor"/>
        </p:style>
        <p:txBody>
          <a:bodyPr lIns="90000" tIns="31680" rIns="90000" bIns="31680" anchor="ctr">
            <a:noAutofit/>
          </a:bodyPr>
          <a:lstStyle/>
          <a:p>
            <a:pPr>
              <a:lnSpc>
                <a:spcPct val="100000"/>
              </a:lnSpc>
              <a:tabLst>
                <a:tab pos="0" algn="l"/>
              </a:tabLst>
            </a:pPr>
            <a:endParaRPr lang="en-US" sz="1400" b="0" u="none" strike="noStrike">
              <a:solidFill>
                <a:srgbClr val="000000"/>
              </a:solidFill>
              <a:effectLst/>
              <a:uFillTx/>
              <a:latin typeface="Arial"/>
            </a:endParaRPr>
          </a:p>
        </p:txBody>
      </p:sp>
      <p:sp>
        <p:nvSpPr>
          <p:cNvPr id="84" name="PlaceHolder 1"/>
          <p:cNvSpPr>
            <a:spLocks noGrp="1"/>
          </p:cNvSpPr>
          <p:nvPr>
            <p:ph type="title"/>
          </p:nvPr>
        </p:nvSpPr>
        <p:spPr>
          <a:xfrm rot="5400000">
            <a:off x="7160040" y="1977480"/>
            <a:ext cx="5758920" cy="2628000"/>
          </a:xfrm>
          <a:prstGeom prst="rect">
            <a:avLst/>
          </a:prstGeom>
          <a:noFill/>
          <a:ln w="0">
            <a:noFill/>
          </a:ln>
        </p:spPr>
        <p:txBody>
          <a:bodyPr lIns="91440" tIns="45720" rIns="91440" bIns="45720" anchor="b">
            <a:normAutofit/>
          </a:bodyPr>
          <a:lstStyle/>
          <a:p>
            <a:pPr indent="0">
              <a:lnSpc>
                <a:spcPct val="100000"/>
              </a:lnSpc>
              <a:buNone/>
              <a:tabLst>
                <a:tab pos="0" algn="l"/>
              </a:tabLst>
            </a:pPr>
            <a:r>
              <a:rPr lang="en-US" sz="4800" b="0" u="none" strike="noStrike">
                <a:solidFill>
                  <a:srgbClr val="000000"/>
                </a:solidFill>
                <a:effectLst/>
                <a:uFillTx/>
                <a:latin typeface="Arial"/>
              </a:rPr>
              <a:t>Click to edit the title text format</a:t>
            </a:r>
          </a:p>
        </p:txBody>
      </p:sp>
      <p:sp>
        <p:nvSpPr>
          <p:cNvPr id="85" name="PlaceHolder 2"/>
          <p:cNvSpPr>
            <a:spLocks noGrp="1"/>
          </p:cNvSpPr>
          <p:nvPr>
            <p:ph type="body"/>
          </p:nvPr>
        </p:nvSpPr>
        <p:spPr>
          <a:xfrm rot="5400000">
            <a:off x="1826640" y="-574920"/>
            <a:ext cx="5758920" cy="7733160"/>
          </a:xfrm>
          <a:prstGeom prst="rect">
            <a:avLst/>
          </a:prstGeom>
          <a:noFill/>
          <a:ln w="0">
            <a:noFill/>
          </a:ln>
        </p:spPr>
        <p:txBody>
          <a:bodyPr lIns="45720" tIns="0" rIns="45720" bIns="0" anchor="t">
            <a:normAutofit/>
          </a:bodyPr>
          <a:lstStyle/>
          <a:p>
            <a:pPr marL="432000" indent="-324000">
              <a:lnSpc>
                <a:spcPct val="100000"/>
              </a:lnSpc>
              <a:spcBef>
                <a:spcPts val="1417"/>
              </a:spcBef>
              <a:buClr>
                <a:srgbClr val="000000"/>
              </a:buClr>
              <a:buSzPct val="45000"/>
              <a:buFont typeface="Wingdings" charset="2"/>
              <a:buChar char=""/>
            </a:pPr>
            <a:r>
              <a:rPr lang="en-US" sz="20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US" sz="20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US" sz="20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US"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
        <p:nvSpPr>
          <p:cNvPr id="86" name="PlaceHolder 3"/>
          <p:cNvSpPr>
            <a:spLocks noGrp="1"/>
          </p:cNvSpPr>
          <p:nvPr>
            <p:ph type="dt" idx="25"/>
          </p:nvPr>
        </p:nvSpPr>
        <p:spPr>
          <a:xfrm>
            <a:off x="1097280" y="6459840"/>
            <a:ext cx="2471040" cy="3639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000000"/>
                </a:solidFill>
                <a:effectLst/>
                <a:uFillTx/>
                <a:latin typeface="Times New Roman"/>
              </a:defRPr>
            </a:lvl1pPr>
          </a:lstStyle>
          <a:p>
            <a:pPr indent="0">
              <a:lnSpc>
                <a:spcPct val="100000"/>
              </a:lnSpc>
              <a:buNone/>
              <a:tabLst>
                <a:tab pos="0" algn="l"/>
              </a:tabLst>
            </a:pPr>
            <a:r>
              <a:rPr lang="en-US" sz="1400" b="0" u="none" strike="noStrike">
                <a:solidFill>
                  <a:srgbClr val="000000"/>
                </a:solidFill>
                <a:effectLst/>
                <a:uFillTx/>
                <a:latin typeface="Times New Roman"/>
              </a:rPr>
              <a:t>&lt;date/time&gt;</a:t>
            </a:r>
          </a:p>
        </p:txBody>
      </p:sp>
      <p:sp>
        <p:nvSpPr>
          <p:cNvPr id="87" name="PlaceHolder 4"/>
          <p:cNvSpPr>
            <a:spLocks noGrp="1"/>
          </p:cNvSpPr>
          <p:nvPr>
            <p:ph type="ftr" idx="26"/>
          </p:nvPr>
        </p:nvSpPr>
        <p:spPr>
          <a:xfrm>
            <a:off x="3686040" y="6459840"/>
            <a:ext cx="4821840" cy="36396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US" sz="1400" b="0" u="none" strike="noStrike">
                <a:solidFill>
                  <a:srgbClr val="000000"/>
                </a:solidFill>
                <a:effectLst/>
                <a:uFillTx/>
                <a:latin typeface="Times New Roman"/>
              </a:defRPr>
            </a:lvl1pPr>
          </a:lstStyle>
          <a:p>
            <a:pPr indent="0" algn="ctr">
              <a:lnSpc>
                <a:spcPct val="100000"/>
              </a:lnSpc>
              <a:buNone/>
              <a:tabLst>
                <a:tab pos="0" algn="l"/>
              </a:tabLst>
            </a:pPr>
            <a:r>
              <a:rPr lang="en-US" sz="1400" b="0" u="none" strike="noStrike">
                <a:solidFill>
                  <a:srgbClr val="000000"/>
                </a:solidFill>
                <a:effectLst/>
                <a:uFillTx/>
                <a:latin typeface="Times New Roman"/>
              </a:rPr>
              <a:t>&lt;footer&gt;</a:t>
            </a:r>
          </a:p>
        </p:txBody>
      </p:sp>
      <p:sp>
        <p:nvSpPr>
          <p:cNvPr id="88" name="PlaceHolder 5"/>
          <p:cNvSpPr>
            <a:spLocks noGrp="1"/>
          </p:cNvSpPr>
          <p:nvPr>
            <p:ph type="sldNum" idx="27"/>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A8F33622-DC40-43F1-A170-CE64ADCEDC45}" type="slidenum">
              <a:rPr lang="en-US" sz="1050" b="0" u="none" strike="noStrike">
                <a:solidFill>
                  <a:srgbClr val="FFFFFF"/>
                </a:solidFill>
                <a:effectLst/>
                <a:uFillTx/>
                <a:latin typeface="Calibri"/>
                <a:ea typeface="Calibri"/>
              </a:rPr>
              <a:t>‹#›</a:t>
            </a:fld>
            <a:endParaRPr lang="en-US" sz="1050" b="0" u="none" strike="noStrike">
              <a:solidFill>
                <a:srgbClr val="000000"/>
              </a:solidFill>
              <a:effectLst/>
              <a:uFillTx/>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428120" y="2031120"/>
            <a:ext cx="9411120" cy="2251800"/>
          </a:xfrm>
          <a:prstGeom prst="rect">
            <a:avLst/>
          </a:prstGeom>
          <a:noFill/>
          <a:ln w="0">
            <a:noFill/>
          </a:ln>
        </p:spPr>
        <p:txBody>
          <a:bodyPr lIns="91440" tIns="45720" rIns="91440" bIns="45720" anchor="b">
            <a:normAutofit/>
          </a:bodyPr>
          <a:lstStyle/>
          <a:p>
            <a:pPr indent="0" algn="ctr">
              <a:lnSpc>
                <a:spcPct val="100000"/>
              </a:lnSpc>
              <a:buNone/>
              <a:tabLst>
                <a:tab pos="0" algn="l"/>
              </a:tabLst>
            </a:pPr>
            <a:r>
              <a:rPr lang="en-US" sz="3000" b="0" u="none" strike="noStrike">
                <a:solidFill>
                  <a:schemeClr val="dk1"/>
                </a:solidFill>
                <a:effectLst/>
                <a:uFillTx/>
                <a:latin typeface="Arial"/>
                <a:ea typeface="Arial"/>
              </a:rPr>
              <a:t>Pico-Second Pulse Electron Irradiation Damage Studies in Crystalline Silicon Solar Cells</a:t>
            </a:r>
            <a:endParaRPr lang="en-US" sz="3000" b="0" u="none" strike="noStrike">
              <a:solidFill>
                <a:srgbClr val="000000"/>
              </a:solidFill>
              <a:effectLst/>
              <a:uFillTx/>
              <a:latin typeface="Arial"/>
            </a:endParaRPr>
          </a:p>
          <a:p>
            <a:pPr indent="0" algn="ctr">
              <a:lnSpc>
                <a:spcPct val="150000"/>
              </a:lnSpc>
              <a:buNone/>
              <a:tabLst>
                <a:tab pos="0" algn="l"/>
              </a:tabLst>
            </a:pPr>
            <a:r>
              <a:rPr sz="1800"/>
              <a:t/>
            </a:r>
            <a:br>
              <a:rPr sz="1800"/>
            </a:br>
            <a:endParaRPr lang="en-US" sz="1800" b="0" u="none" strike="noStrike">
              <a:solidFill>
                <a:srgbClr val="000000"/>
              </a:solidFill>
              <a:effectLst/>
              <a:uFillTx/>
              <a:latin typeface="Arial"/>
            </a:endParaRPr>
          </a:p>
        </p:txBody>
      </p:sp>
      <p:sp>
        <p:nvSpPr>
          <p:cNvPr id="114" name="PlaceHolder 2"/>
          <p:cNvSpPr>
            <a:spLocks noGrp="1"/>
          </p:cNvSpPr>
          <p:nvPr>
            <p:ph type="subTitle"/>
          </p:nvPr>
        </p:nvSpPr>
        <p:spPr>
          <a:xfrm>
            <a:off x="1259280" y="4573800"/>
            <a:ext cx="9217440" cy="2121480"/>
          </a:xfrm>
          <a:prstGeom prst="rect">
            <a:avLst/>
          </a:prstGeom>
          <a:noFill/>
          <a:ln w="0">
            <a:noFill/>
          </a:ln>
        </p:spPr>
        <p:txBody>
          <a:bodyPr lIns="91440" tIns="45720" rIns="91440" bIns="45720" anchor="t">
            <a:normAutofit/>
          </a:bodyPr>
          <a:lstStyle/>
          <a:p>
            <a:pPr indent="0">
              <a:lnSpc>
                <a:spcPct val="90000"/>
              </a:lnSpc>
              <a:buNone/>
              <a:tabLst>
                <a:tab pos="0" algn="l"/>
              </a:tabLst>
            </a:pPr>
            <a:r>
              <a:rPr lang="en-US" sz="2400" b="1" u="none" strike="noStrike">
                <a:solidFill>
                  <a:schemeClr val="dk1"/>
                </a:solidFill>
                <a:effectLst/>
                <a:uFillTx/>
                <a:latin typeface="Libre Baskerville"/>
                <a:ea typeface="Libre Baskerville"/>
              </a:rPr>
              <a:t>Avetiq Navoyan</a:t>
            </a:r>
            <a:endParaRPr lang="en-US" sz="2400" b="0" u="none" strike="noStrike">
              <a:solidFill>
                <a:srgbClr val="000000"/>
              </a:solidFill>
              <a:effectLst/>
              <a:uFillTx/>
              <a:latin typeface="Arial"/>
            </a:endParaRPr>
          </a:p>
          <a:p>
            <a:pPr indent="0">
              <a:lnSpc>
                <a:spcPct val="90000"/>
              </a:lnSpc>
              <a:spcBef>
                <a:spcPts val="1400"/>
              </a:spcBef>
              <a:buNone/>
              <a:tabLst>
                <a:tab pos="0" algn="l"/>
              </a:tabLst>
            </a:pPr>
            <a:r>
              <a:rPr lang="en-US" sz="1800" b="0" u="none" strike="noStrike">
                <a:solidFill>
                  <a:schemeClr val="dk1"/>
                </a:solidFill>
                <a:effectLst/>
                <a:uFillTx/>
                <a:latin typeface="Libre Baskerville"/>
                <a:ea typeface="Libre Baskerville"/>
              </a:rPr>
              <a:t>Aram Sahakyan, Vachagan Harutyunyan, Arpine Martirosyan, Norair Martirosyan, Ashot Vardanyan, Eduard Aleksanyan</a:t>
            </a:r>
            <a:endParaRPr lang="en-US" sz="1800" b="0" u="none" strike="noStrike">
              <a:solidFill>
                <a:srgbClr val="000000"/>
              </a:solidFill>
              <a:effectLst/>
              <a:uFillTx/>
              <a:latin typeface="Arial"/>
            </a:endParaRPr>
          </a:p>
          <a:p>
            <a:pPr indent="0">
              <a:lnSpc>
                <a:spcPct val="90000"/>
              </a:lnSpc>
              <a:spcBef>
                <a:spcPts val="1400"/>
              </a:spcBef>
              <a:buNone/>
              <a:tabLst>
                <a:tab pos="0" algn="l"/>
              </a:tabLst>
            </a:pPr>
            <a:r>
              <a:rPr lang="en-US" sz="2000" b="1" i="1" u="none" strike="noStrike">
                <a:solidFill>
                  <a:srgbClr val="595A1A"/>
                </a:solidFill>
                <a:effectLst/>
                <a:uFillTx/>
                <a:latin typeface="Libre Baskerville"/>
                <a:ea typeface="Libre Baskerville"/>
              </a:rPr>
              <a:t>Email: av.navoyan@gmail.com</a:t>
            </a:r>
            <a:endParaRPr lang="en-US" sz="2000" b="0" u="none" strike="noStrike">
              <a:solidFill>
                <a:srgbClr val="000000"/>
              </a:solidFill>
              <a:effectLst/>
              <a:uFillTx/>
              <a:latin typeface="Arial"/>
            </a:endParaRPr>
          </a:p>
          <a:p>
            <a:pPr indent="0">
              <a:lnSpc>
                <a:spcPct val="90000"/>
              </a:lnSpc>
              <a:spcBef>
                <a:spcPts val="1400"/>
              </a:spcBef>
              <a:buNone/>
              <a:tabLst>
                <a:tab pos="0" algn="l"/>
              </a:tabLst>
            </a:pPr>
            <a:endParaRPr lang="en-US" sz="2400" b="0" u="none" strike="noStrike">
              <a:solidFill>
                <a:srgbClr val="000000"/>
              </a:solidFill>
              <a:effectLst/>
              <a:uFillTx/>
              <a:latin typeface="Arial"/>
            </a:endParaRPr>
          </a:p>
          <a:p>
            <a:pPr indent="0">
              <a:lnSpc>
                <a:spcPct val="90000"/>
              </a:lnSpc>
              <a:spcBef>
                <a:spcPts val="1400"/>
              </a:spcBef>
              <a:buNone/>
              <a:tabLst>
                <a:tab pos="0" algn="l"/>
              </a:tabLst>
            </a:pPr>
            <a:endParaRPr lang="en-US" sz="2400" b="0" u="none" strike="noStrike">
              <a:solidFill>
                <a:srgbClr val="000000"/>
              </a:solidFill>
              <a:effectLst/>
              <a:uFillTx/>
              <a:latin typeface="Arial"/>
            </a:endParaRPr>
          </a:p>
        </p:txBody>
      </p:sp>
      <p:sp>
        <p:nvSpPr>
          <p:cNvPr id="115" name="PlaceHolder 3"/>
          <p:cNvSpPr>
            <a:spLocks noGrp="1"/>
          </p:cNvSpPr>
          <p:nvPr>
            <p:ph type="dt" idx="37"/>
          </p:nvPr>
        </p:nvSpPr>
        <p:spPr>
          <a:xfrm>
            <a:off x="10232280" y="6419520"/>
            <a:ext cx="1599480" cy="369360"/>
          </a:xfrm>
          <a:prstGeom prst="rect">
            <a:avLst/>
          </a:prstGeom>
          <a:noFill/>
          <a:ln w="0">
            <a:noFill/>
          </a:ln>
        </p:spPr>
        <p:txBody>
          <a:bodyPr lIns="91440" tIns="45720" rIns="91440" bIns="45720" anchor="ctr">
            <a:noAutofit/>
          </a:bodyPr>
          <a:lstStyle>
            <a:lvl1pPr indent="0">
              <a:lnSpc>
                <a:spcPct val="100000"/>
              </a:lnSpc>
              <a:buNone/>
              <a:tabLst>
                <a:tab pos="0" algn="l"/>
              </a:tabLst>
              <a:defRPr lang="en-US" sz="1400" b="0" u="none" strike="noStrike">
                <a:solidFill>
                  <a:srgbClr val="FFFFFF"/>
                </a:solidFill>
                <a:effectLst/>
                <a:uFillTx/>
                <a:latin typeface="Calibri"/>
                <a:ea typeface="Calibri"/>
              </a:defRPr>
            </a:lvl1pPr>
          </a:lstStyle>
          <a:p>
            <a:pPr indent="0">
              <a:lnSpc>
                <a:spcPct val="100000"/>
              </a:lnSpc>
              <a:buNone/>
              <a:tabLst>
                <a:tab pos="0" algn="l"/>
              </a:tabLst>
            </a:pPr>
            <a:r>
              <a:rPr lang="en-US" sz="1400" b="0" u="none" strike="noStrike">
                <a:solidFill>
                  <a:srgbClr val="FFFFFF"/>
                </a:solidFill>
                <a:effectLst/>
                <a:uFillTx/>
                <a:latin typeface="Calibri"/>
                <a:ea typeface="Calibri"/>
              </a:rPr>
              <a:t>5/30/2024</a:t>
            </a:r>
            <a:endParaRPr lang="en-US" sz="1400" b="0" u="none" strike="noStrike">
              <a:solidFill>
                <a:srgbClr val="000000"/>
              </a:solidFill>
              <a:effectLst/>
              <a:uFillTx/>
              <a:latin typeface="Times New Roman"/>
            </a:endParaRPr>
          </a:p>
        </p:txBody>
      </p:sp>
      <p:pic>
        <p:nvPicPr>
          <p:cNvPr id="116" name="Google Shape;108;p13"/>
          <p:cNvPicPr/>
          <p:nvPr/>
        </p:nvPicPr>
        <p:blipFill>
          <a:blip r:embed="rId2"/>
          <a:stretch/>
        </p:blipFill>
        <p:spPr>
          <a:xfrm>
            <a:off x="356760" y="82440"/>
            <a:ext cx="3227040" cy="1168200"/>
          </a:xfrm>
          <a:prstGeom prst="rect">
            <a:avLst/>
          </a:prstGeom>
          <a:noFill/>
          <a:ln w="0">
            <a:noFill/>
          </a:ln>
        </p:spPr>
      </p:pic>
      <p:pic>
        <p:nvPicPr>
          <p:cNvPr id="117" name="Google Shape;109;p13" descr="C:\Users\BEST7\Desktop\logo.png"/>
          <p:cNvPicPr/>
          <p:nvPr/>
        </p:nvPicPr>
        <p:blipFill>
          <a:blip r:embed="rId3"/>
          <a:stretch/>
        </p:blipFill>
        <p:spPr>
          <a:xfrm>
            <a:off x="8938800" y="167040"/>
            <a:ext cx="2519280" cy="999000"/>
          </a:xfrm>
          <a:prstGeom prst="rect">
            <a:avLst/>
          </a:prstGeom>
          <a:noFill/>
          <a:ln w="0">
            <a:noFill/>
          </a:ln>
        </p:spPr>
      </p:pic>
      <p:sp>
        <p:nvSpPr>
          <p:cNvPr id="118" name="Google Shape;110;p13"/>
          <p:cNvSpPr/>
          <p:nvPr/>
        </p:nvSpPr>
        <p:spPr>
          <a:xfrm>
            <a:off x="3584880" y="167040"/>
            <a:ext cx="5124240" cy="14630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US" sz="2700" b="1" u="none" strike="noStrike">
                <a:solidFill>
                  <a:srgbClr val="595959"/>
                </a:solidFill>
                <a:effectLst/>
                <a:uFillTx/>
                <a:latin typeface="Arial"/>
                <a:ea typeface="Arial"/>
              </a:rPr>
              <a:t>Neutron Physics and Radiation Materials</a:t>
            </a:r>
            <a:r>
              <a:rPr lang="en-US" sz="2700" b="0" u="none" strike="noStrike">
                <a:solidFill>
                  <a:srgbClr val="595959"/>
                </a:solidFill>
                <a:effectLst/>
                <a:uFillTx/>
                <a:latin typeface="Arial"/>
                <a:ea typeface="Arial"/>
              </a:rPr>
              <a:t> </a:t>
            </a:r>
            <a:endParaRPr lang="en-US" sz="2700" b="0" u="none" strike="noStrike">
              <a:solidFill>
                <a:srgbClr val="000000"/>
              </a:solidFill>
              <a:effectLst/>
              <a:uFillTx/>
              <a:latin typeface="Arial"/>
            </a:endParaRPr>
          </a:p>
          <a:p>
            <a:pPr algn="ctr">
              <a:lnSpc>
                <a:spcPct val="100000"/>
              </a:lnSpc>
              <a:tabLst>
                <a:tab pos="0" algn="l"/>
              </a:tabLst>
            </a:pPr>
            <a:r>
              <a:rPr lang="en-US" sz="2200" b="0" u="none" strike="noStrike">
                <a:solidFill>
                  <a:srgbClr val="595959"/>
                </a:solidFill>
                <a:effectLst/>
                <a:uFillTx/>
                <a:latin typeface="Arial"/>
                <a:ea typeface="Arial"/>
              </a:rPr>
              <a:t>Yerevan, 27-30 october 2025</a:t>
            </a:r>
            <a:endParaRPr lang="en-US" sz="22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sldNum" idx="46"/>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A544B1A0-FDF9-416F-8019-142C696D54B9}" type="slidenum">
              <a:rPr lang="en-US" sz="1050" b="0" u="none" strike="noStrike">
                <a:solidFill>
                  <a:srgbClr val="FFFFFF"/>
                </a:solidFill>
                <a:effectLst/>
                <a:uFillTx/>
                <a:latin typeface="Calibri"/>
                <a:ea typeface="Calibri"/>
              </a:rPr>
              <a:t>10</a:t>
            </a:fld>
            <a:endParaRPr lang="en-US" sz="1050" b="0" u="none" strike="noStrike">
              <a:solidFill>
                <a:srgbClr val="000000"/>
              </a:solidFill>
              <a:effectLst/>
              <a:uFillTx/>
              <a:latin typeface="Times New Roman"/>
            </a:endParaRPr>
          </a:p>
        </p:txBody>
      </p:sp>
      <p:sp>
        <p:nvSpPr>
          <p:cNvPr id="146" name="PlaceHolder 2"/>
          <p:cNvSpPr>
            <a:spLocks noGrp="1"/>
          </p:cNvSpPr>
          <p:nvPr>
            <p:ph type="title"/>
          </p:nvPr>
        </p:nvSpPr>
        <p:spPr>
          <a:xfrm>
            <a:off x="634680" y="235440"/>
            <a:ext cx="10907640" cy="5958000"/>
          </a:xfrm>
          <a:prstGeom prst="rect">
            <a:avLst/>
          </a:prstGeom>
          <a:noFill/>
          <a:ln w="0">
            <a:noFill/>
          </a:ln>
        </p:spPr>
        <p:txBody>
          <a:bodyPr lIns="91440" tIns="45720" rIns="91440" bIns="45720" anchor="b">
            <a:normAutofit fontScale="90000"/>
          </a:bodyPr>
          <a:lstStyle/>
          <a:p>
            <a:pPr indent="0" algn="just">
              <a:lnSpc>
                <a:spcPct val="115000"/>
              </a:lnSpc>
              <a:buNone/>
              <a:tabLst>
                <a:tab pos="0" algn="l"/>
              </a:tabLst>
            </a:pPr>
            <a:r>
              <a:rPr lang="en-US" sz="3309" b="1" u="none" strike="noStrike">
                <a:solidFill>
                  <a:schemeClr val="dk1"/>
                </a:solidFill>
                <a:effectLst/>
                <a:uFillTx/>
                <a:latin typeface="Times New Roman"/>
                <a:ea typeface="Times New Roman"/>
              </a:rPr>
              <a:t>Conclusions</a:t>
            </a:r>
            <a:r>
              <a:rPr sz="2110"/>
              <a:t/>
            </a:r>
            <a:br>
              <a:rPr sz="2110"/>
            </a:br>
            <a:r>
              <a:rPr lang="en-US" sz="2110" b="0" u="none" strike="noStrike">
                <a:solidFill>
                  <a:schemeClr val="dk1"/>
                </a:solidFill>
                <a:effectLst/>
                <a:uFillTx/>
                <a:latin typeface="Times New Roman"/>
                <a:ea typeface="Times New Roman"/>
              </a:rPr>
              <a:t>	</a:t>
            </a:r>
            <a:r>
              <a:rPr lang="en-US" sz="2650" b="0" u="none" strike="noStrike">
                <a:solidFill>
                  <a:schemeClr val="dk1"/>
                </a:solidFill>
                <a:effectLst/>
                <a:uFillTx/>
                <a:latin typeface="Times New Roman"/>
                <a:ea typeface="Times New Roman"/>
              </a:rPr>
              <a:t>We have presented the results of a study of the influence of irradiation using an ultrashort, pico-second (τ = 4 × 10</a:t>
            </a:r>
            <a:r>
              <a:rPr lang="en-US" sz="2650" b="0" u="none" strike="noStrike" baseline="30000">
                <a:solidFill>
                  <a:schemeClr val="dk1"/>
                </a:solidFill>
                <a:effectLst/>
                <a:uFillTx/>
                <a:latin typeface="Times New Roman"/>
                <a:ea typeface="Times New Roman"/>
              </a:rPr>
              <a:t>−13</a:t>
            </a:r>
            <a:r>
              <a:rPr lang="en-US" sz="2650" b="0" u="none" strike="noStrike">
                <a:solidFill>
                  <a:schemeClr val="dk1"/>
                </a:solidFill>
                <a:effectLst/>
                <a:uFillTx/>
                <a:latin typeface="Times New Roman"/>
                <a:ea typeface="Times New Roman"/>
              </a:rPr>
              <a:t> s) pulse electron beam, containing electrons with energies up to 3.6 MeV, current density in the pulse j pulse = 200 A/cm</a:t>
            </a:r>
            <a:r>
              <a:rPr lang="en-US" sz="2650" b="0" u="none" strike="noStrike" baseline="30000">
                <a:solidFill>
                  <a:schemeClr val="dk1"/>
                </a:solidFill>
                <a:effectLst/>
                <a:uFillTx/>
                <a:latin typeface="Times New Roman"/>
                <a:ea typeface="Times New Roman"/>
              </a:rPr>
              <a:t>2</a:t>
            </a:r>
            <a:r>
              <a:rPr lang="en-US" sz="2650" b="0" u="none" strike="noStrike">
                <a:solidFill>
                  <a:schemeClr val="dk1"/>
                </a:solidFill>
                <a:effectLst/>
                <a:uFillTx/>
                <a:latin typeface="Times New Roman"/>
                <a:ea typeface="Times New Roman"/>
              </a:rPr>
              <a:t> and a fluence of 5.4 × 10</a:t>
            </a:r>
            <a:r>
              <a:rPr lang="en-US" sz="2650" b="0" u="none" strike="noStrike" baseline="30000">
                <a:solidFill>
                  <a:schemeClr val="dk1"/>
                </a:solidFill>
                <a:effectLst/>
                <a:uFillTx/>
                <a:latin typeface="Times New Roman"/>
                <a:ea typeface="Times New Roman"/>
              </a:rPr>
              <a:t>13</a:t>
            </a:r>
            <a:r>
              <a:rPr lang="en-US" sz="2650" b="0" u="none" strike="noStrike">
                <a:solidFill>
                  <a:schemeClr val="dk1"/>
                </a:solidFill>
                <a:effectLst/>
                <a:uFillTx/>
                <a:latin typeface="Times New Roman"/>
                <a:ea typeface="Times New Roman"/>
              </a:rPr>
              <a:t> e/cm</a:t>
            </a:r>
            <a:r>
              <a:rPr lang="en-US" sz="2650" b="0" u="none" strike="noStrike" baseline="30000">
                <a:solidFill>
                  <a:schemeClr val="dk1"/>
                </a:solidFill>
                <a:effectLst/>
                <a:uFillTx/>
                <a:latin typeface="Times New Roman"/>
                <a:ea typeface="Times New Roman"/>
              </a:rPr>
              <a:t>2</a:t>
            </a:r>
            <a:r>
              <a:rPr lang="en-US" sz="2650" b="0" u="none" strike="noStrike">
                <a:solidFill>
                  <a:schemeClr val="dk1"/>
                </a:solidFill>
                <a:effectLst/>
                <a:uFillTx/>
                <a:latin typeface="Times New Roman"/>
                <a:ea typeface="Times New Roman"/>
              </a:rPr>
              <a:t> , on the parameters of commercial crystalline silicon solar cells fabricated by PERC technology. Under these conditions, stable radiation defects are formed in the crystal much earlier than the timescale over which thermal and recombination processes occur. </a:t>
            </a:r>
            <a:endParaRPr lang="en-US" sz="2650" b="0" u="none" strike="noStrike">
              <a:solidFill>
                <a:srgbClr val="000000"/>
              </a:solidFill>
              <a:effectLst/>
              <a:uFillTx/>
              <a:latin typeface="Arial"/>
            </a:endParaRPr>
          </a:p>
          <a:p>
            <a:pPr indent="0" algn="just">
              <a:lnSpc>
                <a:spcPct val="115000"/>
              </a:lnSpc>
              <a:buNone/>
              <a:tabLst>
                <a:tab pos="0" algn="l"/>
              </a:tabLst>
            </a:pPr>
            <a:r>
              <a:rPr lang="en-US" sz="2650" b="0" u="none" strike="noStrike">
                <a:solidFill>
                  <a:schemeClr val="dk1"/>
                </a:solidFill>
                <a:effectLst/>
                <a:uFillTx/>
                <a:latin typeface="Times New Roman"/>
                <a:ea typeface="Times New Roman"/>
              </a:rPr>
              <a:t>	Despite the relatively low electron irradiation energy, the induced radiation defects are mainly of the cluster type. This is probably due to the dominant role of the high electron beam intensity in the defect formation process. As compared with literature data for irradiation with 1 MeV electrons, more than 40% reduction in the maximum power for silicon solar cells is found to occur at a fluence lower by more than two orders of magnitude, when ultra-short electron pulses are used.</a:t>
            </a:r>
            <a:endParaRPr lang="en-US" sz="265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146"/>
          <p:cNvSpPr txBox="1"/>
          <p:nvPr/>
        </p:nvSpPr>
        <p:spPr>
          <a:xfrm>
            <a:off x="1143000" y="685800"/>
            <a:ext cx="10287000" cy="4830638"/>
          </a:xfrm>
          <a:prstGeom prst="rect">
            <a:avLst/>
          </a:prstGeom>
          <a:noFill/>
          <a:ln w="0">
            <a:noFill/>
          </a:ln>
        </p:spPr>
        <p:txBody>
          <a:bodyPr lIns="90000" tIns="45000" rIns="90000" bIns="45000" anchor="t">
            <a:spAutoFit/>
          </a:bodyPr>
          <a:lstStyle/>
          <a:p>
            <a:r>
              <a:rPr lang="en-US" sz="2200" b="0" u="none" strike="noStrike" dirty="0">
                <a:solidFill>
                  <a:srgbClr val="000000"/>
                </a:solidFill>
                <a:effectLst/>
                <a:uFillTx/>
                <a:latin typeface="Arial"/>
                <a:ea typeface="Noto Sans CJK SC"/>
              </a:rPr>
              <a:t>The article </a:t>
            </a:r>
            <a:r>
              <a:rPr lang="en-US" sz="2200" b="1" u="none" strike="noStrike" dirty="0">
                <a:solidFill>
                  <a:srgbClr val="000000"/>
                </a:solidFill>
                <a:effectLst/>
                <a:uFillTx/>
                <a:latin typeface="Arial"/>
                <a:ea typeface="Noto Sans CJK SC"/>
              </a:rPr>
              <a:t>“Pico-Second Pulse Electron Irradiation damage studies in crystalline silicon solar cells”</a:t>
            </a:r>
            <a:r>
              <a:rPr lang="en-US" sz="2200" b="0" u="none" strike="noStrike" dirty="0">
                <a:solidFill>
                  <a:srgbClr val="000000"/>
                </a:solidFill>
                <a:effectLst/>
                <a:uFillTx/>
                <a:latin typeface="Arial"/>
                <a:ea typeface="Noto Sans CJK SC"/>
              </a:rPr>
              <a:t> has been accepted for publication by journal “</a:t>
            </a:r>
            <a:r>
              <a:rPr lang="en-US" sz="2200" b="1" u="none" strike="noStrike" dirty="0">
                <a:solidFill>
                  <a:srgbClr val="000000"/>
                </a:solidFill>
                <a:effectLst/>
                <a:uFillTx/>
                <a:latin typeface="Arial"/>
              </a:rPr>
              <a:t>Solar Energy Materials and Solar Cells</a:t>
            </a:r>
            <a:r>
              <a:rPr lang="en-US" sz="2200" b="0" u="none" strike="noStrike" dirty="0">
                <a:solidFill>
                  <a:srgbClr val="000000"/>
                </a:solidFill>
                <a:effectLst/>
                <a:uFillTx/>
                <a:latin typeface="Arial"/>
              </a:rPr>
              <a:t>”.</a:t>
            </a:r>
          </a:p>
          <a:p>
            <a:endParaRPr lang="en-US" sz="2200" b="0" u="none" strike="noStrike" dirty="0">
              <a:solidFill>
                <a:srgbClr val="000000"/>
              </a:solidFill>
              <a:effectLst/>
              <a:uFillTx/>
              <a:latin typeface="Arial"/>
            </a:endParaRPr>
          </a:p>
          <a:p>
            <a:endParaRPr lang="en-US" sz="2200" b="0" u="none" strike="noStrike" dirty="0">
              <a:solidFill>
                <a:srgbClr val="000000"/>
              </a:solidFill>
              <a:effectLst/>
              <a:uFillTx/>
              <a:latin typeface="Arial"/>
            </a:endParaRPr>
          </a:p>
          <a:p>
            <a:r>
              <a:rPr lang="en-US" sz="2200" b="1" u="none" strike="noStrike" dirty="0">
                <a:solidFill>
                  <a:srgbClr val="000000"/>
                </a:solidFill>
                <a:effectLst/>
                <a:uFillTx/>
                <a:latin typeface="Arial"/>
              </a:rPr>
              <a:t>Authors:</a:t>
            </a:r>
            <a:r>
              <a:rPr lang="en-US" sz="2200" b="0" u="none" strike="noStrike" dirty="0">
                <a:solidFill>
                  <a:srgbClr val="000000"/>
                </a:solidFill>
                <a:effectLst/>
                <a:uFillTx/>
                <a:latin typeface="Arial"/>
              </a:rPr>
              <a:t> Aram </a:t>
            </a:r>
            <a:r>
              <a:rPr lang="en-US" sz="2200" b="0" u="none" strike="noStrike" dirty="0" err="1">
                <a:solidFill>
                  <a:srgbClr val="000000"/>
                </a:solidFill>
                <a:effectLst/>
                <a:uFillTx/>
                <a:latin typeface="Arial"/>
              </a:rPr>
              <a:t>Sahakyan</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Vachagan</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Harutyunyan</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Norik</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Grigoryan</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Arpine</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Martirosyan</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Norair</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Martirosyan</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Ashot</a:t>
            </a:r>
            <a:r>
              <a:rPr lang="en-US" sz="2200" b="0" u="none" strike="noStrike" dirty="0">
                <a:solidFill>
                  <a:srgbClr val="000000"/>
                </a:solidFill>
                <a:effectLst/>
                <a:uFillTx/>
                <a:latin typeface="Arial"/>
              </a:rPr>
              <a:t> </a:t>
            </a:r>
            <a:r>
              <a:rPr lang="en-US" sz="2200" b="0" u="none" strike="noStrike" dirty="0" err="1">
                <a:solidFill>
                  <a:srgbClr val="000000"/>
                </a:solidFill>
                <a:effectLst/>
                <a:uFillTx/>
                <a:latin typeface="Arial"/>
              </a:rPr>
              <a:t>Vardanyan</a:t>
            </a:r>
            <a:r>
              <a:rPr lang="en-US" sz="2200" b="0" u="none" strike="noStrike" dirty="0">
                <a:solidFill>
                  <a:srgbClr val="000000"/>
                </a:solidFill>
                <a:effectLst/>
                <a:uFillTx/>
                <a:latin typeface="Arial"/>
              </a:rPr>
              <a:t>, Christopher Rhodes, Eduard </a:t>
            </a:r>
            <a:r>
              <a:rPr lang="en-US" sz="2200" b="0" u="none" strike="noStrike" dirty="0" err="1">
                <a:solidFill>
                  <a:srgbClr val="000000"/>
                </a:solidFill>
                <a:effectLst/>
                <a:uFillTx/>
                <a:latin typeface="Arial"/>
              </a:rPr>
              <a:t>Aleksanyan</a:t>
            </a:r>
            <a:endParaRPr lang="en-US" sz="2200" b="0" u="none" strike="noStrike" dirty="0">
              <a:solidFill>
                <a:srgbClr val="000000"/>
              </a:solidFill>
              <a:effectLst/>
              <a:uFillTx/>
              <a:latin typeface="Arial"/>
            </a:endParaRPr>
          </a:p>
          <a:p>
            <a:endParaRPr lang="en-US" sz="2200" b="0" u="none" strike="noStrike" dirty="0">
              <a:solidFill>
                <a:srgbClr val="000000"/>
              </a:solidFill>
              <a:effectLst/>
              <a:uFillTx/>
              <a:latin typeface="Arial"/>
            </a:endParaRPr>
          </a:p>
          <a:p>
            <a:r>
              <a:rPr lang="en-US" sz="2200" b="1" u="none" strike="noStrike" dirty="0">
                <a:solidFill>
                  <a:srgbClr val="000000"/>
                </a:solidFill>
                <a:effectLst/>
                <a:uFillTx/>
                <a:latin typeface="Arial"/>
              </a:rPr>
              <a:t>Journal: </a:t>
            </a:r>
            <a:r>
              <a:rPr lang="en-US" sz="2200" b="0" u="none" strike="noStrike" dirty="0">
                <a:solidFill>
                  <a:srgbClr val="000000"/>
                </a:solidFill>
                <a:effectLst/>
                <a:uFillTx/>
                <a:latin typeface="Arial"/>
              </a:rPr>
              <a:t>Solar Energy Materials and Solar Cells (Q1, IF 6.3</a:t>
            </a:r>
            <a:r>
              <a:rPr lang="en-US" sz="2200" b="0" u="none" strike="noStrike" dirty="0" smtClean="0">
                <a:solidFill>
                  <a:srgbClr val="000000"/>
                </a:solidFill>
                <a:effectLst/>
                <a:uFillTx/>
                <a:latin typeface="Arial"/>
              </a:rPr>
              <a:t>) 265 (2026) 113956,</a:t>
            </a:r>
          </a:p>
          <a:p>
            <a:endParaRPr lang="en-US" sz="2200" dirty="0">
              <a:solidFill>
                <a:srgbClr val="000000"/>
              </a:solidFill>
              <a:latin typeface="Arial"/>
            </a:endParaRPr>
          </a:p>
          <a:p>
            <a:r>
              <a:rPr lang="en-US" sz="2200" b="0" u="none" strike="noStrike" dirty="0" smtClean="0">
                <a:solidFill>
                  <a:srgbClr val="000000"/>
                </a:solidFill>
                <a:effectLst/>
                <a:uFillTx/>
                <a:latin typeface="Arial"/>
              </a:rPr>
              <a:t>https://doi.org/10.1016/j.solmat.2025.113956</a:t>
            </a:r>
            <a:endParaRPr lang="en-US" sz="2200" b="0" u="none" strike="noStrike" dirty="0">
              <a:solidFill>
                <a:srgbClr val="000000"/>
              </a:solidFill>
              <a:effectLst/>
              <a:uFillTx/>
              <a:latin typeface="Arial"/>
            </a:endParaRPr>
          </a:p>
          <a:p>
            <a:endParaRPr lang="en-US" sz="2200" b="0" u="none" strike="noStrike" dirty="0">
              <a:solidFill>
                <a:srgbClr val="000000"/>
              </a:solidFill>
              <a:effectLst/>
              <a:uFillTx/>
              <a:latin typeface="Arial"/>
            </a:endParaRPr>
          </a:p>
          <a:p>
            <a:endParaRPr lang="en-US" sz="2200" b="0" u="none" strike="noStrike" dirty="0">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4219560" y="2237760"/>
            <a:ext cx="4735440" cy="1365120"/>
          </a:xfrm>
          <a:prstGeom prst="rect">
            <a:avLst/>
          </a:prstGeom>
          <a:noFill/>
          <a:ln w="0">
            <a:noFill/>
          </a:ln>
        </p:spPr>
        <p:txBody>
          <a:bodyPr lIns="91440" tIns="45720" rIns="91440" bIns="45720" anchor="b">
            <a:normAutofit/>
          </a:bodyPr>
          <a:lstStyle/>
          <a:p>
            <a:pPr indent="0">
              <a:lnSpc>
                <a:spcPct val="85000"/>
              </a:lnSpc>
              <a:buNone/>
              <a:tabLst>
                <a:tab pos="0" algn="l"/>
              </a:tabLst>
            </a:pPr>
            <a:r>
              <a:rPr sz="4800"/>
              <a:t/>
            </a:r>
            <a:br>
              <a:rPr sz="4800"/>
            </a:br>
            <a:r>
              <a:rPr lang="en-US" sz="4800" b="0" u="none" strike="noStrike">
                <a:solidFill>
                  <a:srgbClr val="797964"/>
                </a:solidFill>
                <a:effectLst/>
                <a:uFillTx/>
                <a:latin typeface="Times New Roman"/>
                <a:ea typeface="Times New Roman"/>
              </a:rPr>
              <a:t>Thank you</a:t>
            </a:r>
            <a:endParaRPr lang="en-US" sz="4800" b="0" u="none" strike="noStrike">
              <a:solidFill>
                <a:srgbClr val="000000"/>
              </a:solidFill>
              <a:effectLst/>
              <a:uFillTx/>
              <a:latin typeface="Arial"/>
            </a:endParaRPr>
          </a:p>
        </p:txBody>
      </p:sp>
      <p:sp>
        <p:nvSpPr>
          <p:cNvPr id="149" name="PlaceHolder 2"/>
          <p:cNvSpPr>
            <a:spLocks noGrp="1"/>
          </p:cNvSpPr>
          <p:nvPr>
            <p:ph type="sldNum" idx="47"/>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167A9B7E-AB77-4637-A9B5-21D1A1246805}" type="slidenum">
              <a:rPr lang="en-US" sz="1050" b="0" u="none" strike="noStrike">
                <a:solidFill>
                  <a:srgbClr val="FFFFFF"/>
                </a:solidFill>
                <a:effectLst/>
                <a:uFillTx/>
                <a:latin typeface="Calibri"/>
                <a:ea typeface="Calibri"/>
              </a:rPr>
              <a:t>12</a:t>
            </a:fld>
            <a:endParaRPr lang="en-US" sz="1050" b="0" u="none" strike="noStrike">
              <a:solidFill>
                <a:srgbClr val="000000"/>
              </a:solidFill>
              <a:effectLst/>
              <a:uFillTx/>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PlaceHolder 1"/>
          <p:cNvSpPr>
            <a:spLocks noGrp="1"/>
          </p:cNvSpPr>
          <p:nvPr>
            <p:ph type="sldNum" idx="38"/>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D6E3FF31-F838-46B0-85E7-F52D3D38893D}" type="slidenum">
              <a:rPr lang="en-US" sz="1050" b="0" u="none" strike="noStrike">
                <a:solidFill>
                  <a:srgbClr val="FFFFFF"/>
                </a:solidFill>
                <a:effectLst/>
                <a:uFillTx/>
                <a:latin typeface="Calibri"/>
                <a:ea typeface="Calibri"/>
              </a:rPr>
              <a:t>2</a:t>
            </a:fld>
            <a:endParaRPr lang="en-US" sz="1050" b="0" u="none" strike="noStrike">
              <a:solidFill>
                <a:srgbClr val="000000"/>
              </a:solidFill>
              <a:effectLst/>
              <a:uFillTx/>
              <a:latin typeface="Times New Roman"/>
            </a:endParaRPr>
          </a:p>
        </p:txBody>
      </p:sp>
      <p:sp>
        <p:nvSpPr>
          <p:cNvPr id="120" name="PlaceHolder 2"/>
          <p:cNvSpPr>
            <a:spLocks noGrp="1"/>
          </p:cNvSpPr>
          <p:nvPr>
            <p:ph/>
          </p:nvPr>
        </p:nvSpPr>
        <p:spPr>
          <a:xfrm>
            <a:off x="474120" y="1339560"/>
            <a:ext cx="10960200" cy="5119200"/>
          </a:xfrm>
          <a:prstGeom prst="rect">
            <a:avLst/>
          </a:prstGeom>
          <a:noFill/>
          <a:ln w="0">
            <a:noFill/>
          </a:ln>
        </p:spPr>
        <p:txBody>
          <a:bodyPr lIns="0" tIns="45720" rIns="0" bIns="45720" anchor="t">
            <a:normAutofit fontScale="70000" lnSpcReduction="20000"/>
          </a:bodyPr>
          <a:lstStyle/>
          <a:p>
            <a:pPr marL="91440" indent="-91440" algn="just">
              <a:lnSpc>
                <a:spcPct val="111000"/>
              </a:lnSpc>
              <a:buNone/>
              <a:tabLst>
                <a:tab pos="0" algn="l"/>
              </a:tabLst>
            </a:pPr>
            <a:r>
              <a:rPr lang="en-US" sz="2000" b="0" u="none" strike="noStrike">
                <a:solidFill>
                  <a:srgbClr val="3F3F3F"/>
                </a:solidFill>
                <a:effectLst/>
                <a:uFillTx/>
                <a:latin typeface="Times New Roman"/>
                <a:ea typeface="Times New Roman"/>
              </a:rPr>
              <a:t>		 </a:t>
            </a:r>
            <a:r>
              <a:rPr lang="en-US" sz="4770" b="0" u="none" strike="noStrike">
                <a:solidFill>
                  <a:schemeClr val="dk1"/>
                </a:solidFill>
                <a:effectLst/>
                <a:uFillTx/>
                <a:latin typeface="Times New Roman"/>
                <a:ea typeface="Times New Roman"/>
              </a:rPr>
              <a:t>Study of effects in materials and electronic equipment under the influence of ionizing radiation is of great importance for the creation of radiation-resistant elements and devices for space, military and other special applications. </a:t>
            </a:r>
            <a:endParaRPr lang="en-US" sz="4770" b="0" u="none" strike="noStrike">
              <a:solidFill>
                <a:srgbClr val="000000"/>
              </a:solidFill>
              <a:effectLst/>
              <a:uFillTx/>
              <a:latin typeface="Arial"/>
            </a:endParaRPr>
          </a:p>
          <a:p>
            <a:pPr marL="91440" indent="-91440" algn="just">
              <a:lnSpc>
                <a:spcPct val="111000"/>
              </a:lnSpc>
              <a:spcBef>
                <a:spcPts val="1400"/>
              </a:spcBef>
              <a:buNone/>
              <a:tabLst>
                <a:tab pos="0" algn="l"/>
              </a:tabLst>
            </a:pPr>
            <a:r>
              <a:rPr lang="en-US" sz="4770" b="0" u="none" strike="noStrike">
                <a:solidFill>
                  <a:schemeClr val="dk1"/>
                </a:solidFill>
                <a:effectLst/>
                <a:uFillTx/>
                <a:latin typeface="Times New Roman"/>
                <a:ea typeface="Times New Roman"/>
              </a:rPr>
              <a:t> 	At present, when space and Moon exploration moved to a stage of intensive development, these tasks become relevant. Spacecrafts, during the period of their existence in space, are exposed simultaneous to various factors of space. </a:t>
            </a:r>
            <a:endParaRPr lang="en-US" sz="4770" b="0" u="none" strike="noStrike">
              <a:solidFill>
                <a:srgbClr val="000000"/>
              </a:solidFill>
              <a:effectLst/>
              <a:uFillTx/>
              <a:latin typeface="Arial"/>
            </a:endParaRPr>
          </a:p>
          <a:p>
            <a:pPr marL="91440" indent="-91440" algn="just">
              <a:lnSpc>
                <a:spcPct val="111000"/>
              </a:lnSpc>
              <a:spcBef>
                <a:spcPts val="1400"/>
              </a:spcBef>
              <a:buNone/>
              <a:tabLst>
                <a:tab pos="0" algn="l"/>
              </a:tabLst>
            </a:pPr>
            <a:r>
              <a:rPr lang="en-US" sz="4770" b="0" u="none" strike="noStrike">
                <a:solidFill>
                  <a:schemeClr val="dk1"/>
                </a:solidFill>
                <a:effectLst/>
                <a:uFillTx/>
                <a:latin typeface="Times New Roman"/>
                <a:ea typeface="Times New Roman"/>
              </a:rPr>
              <a:t>		According to modern concepts, ionizing radiation electrons with MeV energies is one of the main factors capable of damaging the electronic equipment of spacecraft.</a:t>
            </a:r>
            <a:endParaRPr lang="en-US" sz="4770" b="0" u="none" strike="noStrike">
              <a:solidFill>
                <a:srgbClr val="000000"/>
              </a:solidFill>
              <a:effectLst/>
              <a:uFillTx/>
              <a:latin typeface="Arial"/>
            </a:endParaRPr>
          </a:p>
          <a:p>
            <a:pPr marL="91440" indent="0" algn="just">
              <a:lnSpc>
                <a:spcPct val="90000"/>
              </a:lnSpc>
              <a:spcBef>
                <a:spcPts val="1400"/>
              </a:spcBef>
              <a:buNone/>
              <a:tabLst>
                <a:tab pos="0" algn="l"/>
              </a:tabLst>
            </a:pPr>
            <a:endParaRPr lang="en-US" sz="4800" b="0" u="none" strike="noStrike">
              <a:solidFill>
                <a:srgbClr val="000000"/>
              </a:solidFill>
              <a:effectLst/>
              <a:uFillTx/>
              <a:latin typeface="Arial"/>
            </a:endParaRPr>
          </a:p>
          <a:p>
            <a:pPr marL="91440" indent="0">
              <a:lnSpc>
                <a:spcPct val="90000"/>
              </a:lnSpc>
              <a:spcBef>
                <a:spcPts val="1400"/>
              </a:spcBef>
              <a:buNone/>
              <a:tabLst>
                <a:tab pos="0" algn="l"/>
              </a:tabLst>
            </a:pPr>
            <a:endParaRPr lang="en-US" sz="4800" b="0" u="none" strike="noStrike">
              <a:solidFill>
                <a:srgbClr val="000000"/>
              </a:solidFill>
              <a:effectLst/>
              <a:uFillTx/>
              <a:latin typeface="Arial"/>
            </a:endParaRPr>
          </a:p>
        </p:txBody>
      </p:sp>
      <p:sp>
        <p:nvSpPr>
          <p:cNvPr id="121" name="Google Shape;117;p14"/>
          <p:cNvSpPr/>
          <p:nvPr/>
        </p:nvSpPr>
        <p:spPr>
          <a:xfrm>
            <a:off x="4184640" y="322560"/>
            <a:ext cx="2774520" cy="64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3600" b="0" u="none" strike="noStrike">
                <a:solidFill>
                  <a:schemeClr val="dk1"/>
                </a:solidFill>
                <a:effectLst/>
                <a:uFillTx/>
                <a:latin typeface="Times New Roman"/>
                <a:ea typeface="Times New Roman"/>
              </a:rPr>
              <a:t>Introduction</a:t>
            </a:r>
            <a:r>
              <a:rPr lang="en-US" sz="1800" b="0" u="none" strike="noStrike">
                <a:solidFill>
                  <a:schemeClr val="dk1"/>
                </a:solidFill>
                <a:effectLst/>
                <a:uFillTx/>
                <a:latin typeface="Calibri"/>
                <a:ea typeface="Calibri"/>
              </a:rPr>
              <a:t> </a:t>
            </a:r>
            <a:endParaRPr lang="en-US" sz="1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sldNum" idx="39"/>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24D492F1-7E4A-4C11-999F-F0AB924F4E2E}" type="slidenum">
              <a:rPr lang="en-US" sz="1050" b="0" u="none" strike="noStrike">
                <a:solidFill>
                  <a:srgbClr val="FFFFFF"/>
                </a:solidFill>
                <a:effectLst/>
                <a:uFillTx/>
                <a:latin typeface="Calibri"/>
                <a:ea typeface="Calibri"/>
              </a:rPr>
              <a:t>3</a:t>
            </a:fld>
            <a:endParaRPr lang="en-US" sz="1050" b="0" u="none" strike="noStrike">
              <a:solidFill>
                <a:srgbClr val="000000"/>
              </a:solidFill>
              <a:effectLst/>
              <a:uFillTx/>
              <a:latin typeface="Times New Roman"/>
            </a:endParaRPr>
          </a:p>
        </p:txBody>
      </p:sp>
      <p:sp>
        <p:nvSpPr>
          <p:cNvPr id="123" name="PlaceHolder 2"/>
          <p:cNvSpPr>
            <a:spLocks noGrp="1"/>
          </p:cNvSpPr>
          <p:nvPr>
            <p:ph type="title"/>
          </p:nvPr>
        </p:nvSpPr>
        <p:spPr>
          <a:xfrm>
            <a:off x="2267280" y="270000"/>
            <a:ext cx="4131360" cy="654480"/>
          </a:xfrm>
          <a:prstGeom prst="rect">
            <a:avLst/>
          </a:prstGeom>
          <a:noFill/>
          <a:ln w="0">
            <a:noFill/>
          </a:ln>
        </p:spPr>
        <p:txBody>
          <a:bodyPr lIns="91440" tIns="45720" rIns="91440" bIns="45720" anchor="b">
            <a:normAutofit fontScale="90000"/>
          </a:bodyPr>
          <a:lstStyle/>
          <a:p>
            <a:pPr indent="0" algn="ctr">
              <a:lnSpc>
                <a:spcPct val="85000"/>
              </a:lnSpc>
              <a:buNone/>
              <a:tabLst>
                <a:tab pos="0" algn="l"/>
              </a:tabLst>
            </a:pPr>
            <a:r>
              <a:rPr lang="en-US" sz="4800" b="0" u="none" strike="noStrike">
                <a:solidFill>
                  <a:srgbClr val="3F3F3F"/>
                </a:solidFill>
                <a:effectLst/>
                <a:uFillTx/>
                <a:latin typeface="Calibri"/>
                <a:ea typeface="Calibri"/>
              </a:rPr>
              <a:t>                      </a:t>
            </a:r>
            <a:r>
              <a:rPr lang="en-US" sz="4000" b="0" u="none" strike="noStrike">
                <a:solidFill>
                  <a:srgbClr val="3F3F3F"/>
                </a:solidFill>
                <a:effectLst/>
                <a:uFillTx/>
                <a:latin typeface="Times New Roman"/>
                <a:ea typeface="Times New Roman"/>
              </a:rPr>
              <a:t>Aim</a:t>
            </a:r>
            <a:endParaRPr lang="en-US" sz="4000" b="0" u="none" strike="noStrike">
              <a:solidFill>
                <a:srgbClr val="000000"/>
              </a:solidFill>
              <a:effectLst/>
              <a:uFillTx/>
              <a:latin typeface="Arial"/>
            </a:endParaRPr>
          </a:p>
        </p:txBody>
      </p:sp>
      <p:sp>
        <p:nvSpPr>
          <p:cNvPr id="124" name="PlaceHolder 3"/>
          <p:cNvSpPr>
            <a:spLocks noGrp="1"/>
          </p:cNvSpPr>
          <p:nvPr>
            <p:ph/>
          </p:nvPr>
        </p:nvSpPr>
        <p:spPr>
          <a:xfrm>
            <a:off x="608760" y="958320"/>
            <a:ext cx="10888920" cy="2699280"/>
          </a:xfrm>
          <a:prstGeom prst="rect">
            <a:avLst/>
          </a:prstGeom>
          <a:noFill/>
          <a:ln w="0">
            <a:noFill/>
          </a:ln>
        </p:spPr>
        <p:txBody>
          <a:bodyPr lIns="0" tIns="45720" rIns="0" bIns="45720" anchor="t">
            <a:normAutofit/>
          </a:bodyPr>
          <a:lstStyle/>
          <a:p>
            <a:pPr indent="0" algn="ctr">
              <a:lnSpc>
                <a:spcPct val="100000"/>
              </a:lnSpc>
              <a:buNone/>
              <a:tabLst>
                <a:tab pos="0" algn="l"/>
              </a:tabLst>
            </a:pPr>
            <a:r>
              <a:rPr lang="en-US" sz="2400" b="0" u="none" strike="noStrike">
                <a:solidFill>
                  <a:schemeClr val="dk1"/>
                </a:solidFill>
                <a:effectLst/>
                <a:uFillTx/>
                <a:latin typeface="Arial"/>
                <a:ea typeface="Arial"/>
              </a:rPr>
              <a:t>Pico-Second Pulse Electron Irradiation Damage Studies in</a:t>
            </a:r>
            <a:endParaRPr lang="en-US" sz="2400" b="0" u="none" strike="noStrike">
              <a:solidFill>
                <a:srgbClr val="000000"/>
              </a:solidFill>
              <a:effectLst/>
              <a:uFillTx/>
              <a:latin typeface="Arial"/>
            </a:endParaRPr>
          </a:p>
          <a:p>
            <a:pPr indent="0" algn="ctr">
              <a:lnSpc>
                <a:spcPct val="100000"/>
              </a:lnSpc>
              <a:buNone/>
              <a:tabLst>
                <a:tab pos="0" algn="l"/>
              </a:tabLst>
            </a:pPr>
            <a:r>
              <a:rPr lang="en-US" sz="2400" b="0" u="none" strike="noStrike">
                <a:solidFill>
                  <a:schemeClr val="dk1"/>
                </a:solidFill>
                <a:effectLst/>
                <a:uFillTx/>
                <a:latin typeface="Arial"/>
                <a:ea typeface="Arial"/>
              </a:rPr>
              <a:t>Crystalline Silicon Solar Cells</a:t>
            </a:r>
            <a:endParaRPr lang="en-US" sz="2400" b="0" u="none" strike="noStrike">
              <a:solidFill>
                <a:srgbClr val="000000"/>
              </a:solidFill>
              <a:effectLst/>
              <a:uFillTx/>
              <a:latin typeface="Arial"/>
            </a:endParaRPr>
          </a:p>
          <a:p>
            <a:pPr indent="0" algn="ctr">
              <a:lnSpc>
                <a:spcPct val="90000"/>
              </a:lnSpc>
              <a:spcBef>
                <a:spcPts val="1400"/>
              </a:spcBef>
              <a:buNone/>
              <a:tabLst>
                <a:tab pos="0" algn="l"/>
              </a:tabLst>
            </a:pPr>
            <a:endParaRPr lang="en-US" sz="2400" b="0" u="none" strike="noStrike">
              <a:solidFill>
                <a:srgbClr val="000000"/>
              </a:solidFill>
              <a:effectLst/>
              <a:uFillTx/>
              <a:latin typeface="Arial"/>
            </a:endParaRPr>
          </a:p>
          <a:p>
            <a:pPr marL="91440" indent="365760" algn="just">
              <a:lnSpc>
                <a:spcPct val="90000"/>
              </a:lnSpc>
              <a:spcBef>
                <a:spcPts val="1400"/>
              </a:spcBef>
              <a:buNone/>
              <a:tabLst>
                <a:tab pos="0" algn="l"/>
              </a:tabLst>
            </a:pPr>
            <a:r>
              <a:rPr lang="en-US" sz="2000" b="0" u="none" strike="noStrike">
                <a:solidFill>
                  <a:schemeClr val="dk1"/>
                </a:solidFill>
                <a:effectLst/>
                <a:uFillTx/>
                <a:latin typeface="Times New Roman"/>
                <a:ea typeface="Times New Roman"/>
              </a:rPr>
              <a:t>For this purpose, the irradiations will be used electrons with an energy of up to 3.5 MeV at the CANDLE Institute for Synchrotron Research.</a:t>
            </a:r>
            <a:endParaRPr lang="en-US" sz="2000" b="0" u="none" strike="noStrike">
              <a:solidFill>
                <a:srgbClr val="000000"/>
              </a:solidFill>
              <a:effectLst/>
              <a:uFillTx/>
              <a:latin typeface="Arial"/>
            </a:endParaRPr>
          </a:p>
        </p:txBody>
      </p:sp>
      <p:sp>
        <p:nvSpPr>
          <p:cNvPr id="125" name="Google Shape;125;p15"/>
          <p:cNvSpPr/>
          <p:nvPr/>
        </p:nvSpPr>
        <p:spPr>
          <a:xfrm>
            <a:off x="2076480" y="3929400"/>
            <a:ext cx="8228520" cy="2061000"/>
          </a:xfrm>
          <a:prstGeom prst="rect">
            <a:avLst/>
          </a:prstGeom>
          <a:solidFill>
            <a:srgbClr val="A5A5A5"/>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2400" b="0" u="none" strike="noStrike">
                <a:solidFill>
                  <a:srgbClr val="FF0000"/>
                </a:solidFill>
                <a:effectLst/>
                <a:uFillTx/>
                <a:latin typeface="Times New Roman"/>
                <a:ea typeface="Times New Roman"/>
              </a:rPr>
              <a:t> </a:t>
            </a:r>
            <a:r>
              <a:rPr lang="en-US" sz="2400" b="0" u="none" strike="noStrike">
                <a:solidFill>
                  <a:schemeClr val="dk1"/>
                </a:solidFill>
                <a:effectLst/>
                <a:uFillTx/>
                <a:latin typeface="Times New Roman"/>
                <a:ea typeface="Times New Roman"/>
              </a:rPr>
              <a:t>The nature and extent of the radiation effect on the physical parameters of materials strongly depends on the:</a:t>
            </a:r>
            <a:endParaRPr lang="en-US" sz="2400" b="0" u="none" strike="noStrike">
              <a:solidFill>
                <a:srgbClr val="000000"/>
              </a:solidFill>
              <a:effectLst/>
              <a:uFillTx/>
              <a:latin typeface="Arial"/>
            </a:endParaRPr>
          </a:p>
          <a:p>
            <a:pPr algn="ctr">
              <a:lnSpc>
                <a:spcPct val="100000"/>
              </a:lnSpc>
              <a:tabLst>
                <a:tab pos="0" algn="l"/>
              </a:tabLst>
            </a:pPr>
            <a:endParaRPr lang="en-US" sz="2000" b="0" u="none" strike="noStrike">
              <a:solidFill>
                <a:srgbClr val="000000"/>
              </a:solidFill>
              <a:effectLst/>
              <a:uFillTx/>
              <a:latin typeface="Arial"/>
            </a:endParaRPr>
          </a:p>
          <a:p>
            <a:pPr marL="216000" indent="-127080">
              <a:lnSpc>
                <a:spcPct val="100000"/>
              </a:lnSpc>
              <a:buClr>
                <a:srgbClr val="000000"/>
              </a:buClr>
              <a:buFont typeface="Times New Roman"/>
              <a:buChar char="•"/>
              <a:tabLst>
                <a:tab pos="0" algn="l"/>
              </a:tabLst>
            </a:pPr>
            <a:r>
              <a:rPr lang="en-US" sz="2000" b="0" u="none" strike="noStrike">
                <a:solidFill>
                  <a:schemeClr val="dk1"/>
                </a:solidFill>
                <a:effectLst/>
                <a:uFillTx/>
                <a:latin typeface="Times New Roman"/>
                <a:ea typeface="Times New Roman"/>
              </a:rPr>
              <a:t> type and energy of irradiation particles</a:t>
            </a:r>
            <a:endParaRPr lang="en-US" sz="2000" b="0" u="none" strike="noStrike">
              <a:solidFill>
                <a:srgbClr val="000000"/>
              </a:solidFill>
              <a:effectLst/>
              <a:uFillTx/>
              <a:latin typeface="Arial"/>
            </a:endParaRPr>
          </a:p>
          <a:p>
            <a:pPr marL="216000" indent="-127080">
              <a:lnSpc>
                <a:spcPct val="100000"/>
              </a:lnSpc>
              <a:buClr>
                <a:srgbClr val="000000"/>
              </a:buClr>
              <a:buFont typeface="Times New Roman"/>
              <a:buChar char="•"/>
              <a:tabLst>
                <a:tab pos="0" algn="l"/>
              </a:tabLst>
            </a:pPr>
            <a:r>
              <a:rPr lang="en-US" sz="2000" b="0" u="none" strike="noStrike">
                <a:solidFill>
                  <a:schemeClr val="dk1"/>
                </a:solidFill>
                <a:effectLst/>
                <a:uFillTx/>
                <a:latin typeface="Times New Roman"/>
                <a:ea typeface="Times New Roman"/>
              </a:rPr>
              <a:t> irradiation intensity </a:t>
            </a:r>
            <a:endParaRPr lang="en-US" sz="2000" b="0" u="none" strike="noStrike">
              <a:solidFill>
                <a:srgbClr val="000000"/>
              </a:solidFill>
              <a:effectLst/>
              <a:uFillTx/>
              <a:latin typeface="Arial"/>
            </a:endParaRPr>
          </a:p>
          <a:p>
            <a:pPr marL="216000" indent="-127080">
              <a:lnSpc>
                <a:spcPct val="100000"/>
              </a:lnSpc>
              <a:buClr>
                <a:srgbClr val="000000"/>
              </a:buClr>
              <a:buFont typeface="Times New Roman"/>
              <a:buChar char="•"/>
              <a:tabLst>
                <a:tab pos="0" algn="l"/>
              </a:tabLst>
            </a:pPr>
            <a:r>
              <a:rPr lang="en-US" sz="2000" b="0" u="none" strike="noStrike">
                <a:solidFill>
                  <a:schemeClr val="dk1"/>
                </a:solidFill>
                <a:effectLst/>
                <a:uFillTx/>
                <a:latin typeface="Times New Roman"/>
                <a:ea typeface="Times New Roman"/>
              </a:rPr>
              <a:t> irradiation conditions</a:t>
            </a:r>
            <a:endParaRPr lang="en-US" sz="20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sldNum" idx="40"/>
          </p:nvPr>
        </p:nvSpPr>
        <p:spPr>
          <a:xfrm>
            <a:off x="9900360" y="6459840"/>
            <a:ext cx="131112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B85AFF2E-D8DB-4062-9283-F25F53DEA8F4}" type="slidenum">
              <a:rPr lang="en-US" sz="1050" b="0" u="none" strike="noStrike">
                <a:solidFill>
                  <a:srgbClr val="FFFFFF"/>
                </a:solidFill>
                <a:effectLst/>
                <a:uFillTx/>
                <a:latin typeface="Calibri"/>
                <a:ea typeface="Calibri"/>
              </a:rPr>
              <a:t>4</a:t>
            </a:fld>
            <a:endParaRPr lang="en-US" sz="1050" b="0" u="none" strike="noStrike">
              <a:solidFill>
                <a:srgbClr val="000000"/>
              </a:solidFill>
              <a:effectLst/>
              <a:uFillTx/>
              <a:latin typeface="Times New Roman"/>
            </a:endParaRPr>
          </a:p>
        </p:txBody>
      </p:sp>
      <p:sp>
        <p:nvSpPr>
          <p:cNvPr id="127" name="Google Shape;131;p16"/>
          <p:cNvSpPr/>
          <p:nvPr/>
        </p:nvSpPr>
        <p:spPr>
          <a:xfrm>
            <a:off x="1873080" y="5423040"/>
            <a:ext cx="8241120" cy="64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en-US" sz="1800" b="1" u="none" strike="noStrike">
                <a:solidFill>
                  <a:schemeClr val="dk1"/>
                </a:solidFill>
                <a:effectLst/>
                <a:uFillTx/>
                <a:latin typeface="Times New Roman"/>
                <a:ea typeface="Times New Roman"/>
              </a:rPr>
              <a:t>Fig. 1. Schematic presentation of the processes occurring in a semiconductor crystal after the irradiation by high-energy electrons.</a:t>
            </a:r>
            <a:endParaRPr lang="en-US" sz="1800" b="0" u="none" strike="noStrike">
              <a:solidFill>
                <a:srgbClr val="000000"/>
              </a:solidFill>
              <a:effectLst/>
              <a:uFillTx/>
              <a:latin typeface="Arial"/>
            </a:endParaRPr>
          </a:p>
        </p:txBody>
      </p:sp>
      <p:pic>
        <p:nvPicPr>
          <p:cNvPr id="128" name="Google Shape;132;p16"/>
          <p:cNvPicPr/>
          <p:nvPr/>
        </p:nvPicPr>
        <p:blipFill>
          <a:blip r:embed="rId2"/>
          <a:stretch/>
        </p:blipFill>
        <p:spPr>
          <a:xfrm>
            <a:off x="2205720" y="313920"/>
            <a:ext cx="7576200" cy="4972320"/>
          </a:xfrm>
          <a:prstGeom prst="rect">
            <a:avLst/>
          </a:prstGeom>
          <a:noFill/>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PlaceHolder 1"/>
          <p:cNvSpPr>
            <a:spLocks noGrp="1"/>
          </p:cNvSpPr>
          <p:nvPr>
            <p:ph type="sldNum" idx="41"/>
          </p:nvPr>
        </p:nvSpPr>
        <p:spPr>
          <a:xfrm>
            <a:off x="9900360" y="6459840"/>
            <a:ext cx="131076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A9089F66-471C-43CF-9E5D-5309C7A75D8A}" type="slidenum">
              <a:rPr lang="en-US" sz="1050" b="0" u="none" strike="noStrike">
                <a:solidFill>
                  <a:srgbClr val="FFFFFF"/>
                </a:solidFill>
                <a:effectLst/>
                <a:uFillTx/>
                <a:latin typeface="Calibri"/>
                <a:ea typeface="Calibri"/>
              </a:rPr>
              <a:t>5</a:t>
            </a:fld>
            <a:endParaRPr lang="en-US" sz="1050" b="0" u="none" strike="noStrike">
              <a:solidFill>
                <a:srgbClr val="000000"/>
              </a:solidFill>
              <a:effectLst/>
              <a:uFillTx/>
              <a:latin typeface="Times New Roman"/>
            </a:endParaRPr>
          </a:p>
        </p:txBody>
      </p:sp>
      <p:pic>
        <p:nvPicPr>
          <p:cNvPr id="130" name="Google Shape;147;p18"/>
          <p:cNvPicPr/>
          <p:nvPr/>
        </p:nvPicPr>
        <p:blipFill>
          <a:blip r:embed="rId3"/>
          <a:stretch/>
        </p:blipFill>
        <p:spPr>
          <a:xfrm>
            <a:off x="1683720" y="531720"/>
            <a:ext cx="3477600" cy="4636800"/>
          </a:xfrm>
          <a:prstGeom prst="rect">
            <a:avLst/>
          </a:prstGeom>
          <a:noFill/>
          <a:ln w="0">
            <a:noFill/>
          </a:ln>
        </p:spPr>
      </p:pic>
      <p:sp>
        <p:nvSpPr>
          <p:cNvPr id="131" name="Google Shape;148;p18"/>
          <p:cNvSpPr/>
          <p:nvPr/>
        </p:nvSpPr>
        <p:spPr>
          <a:xfrm>
            <a:off x="5517360" y="792360"/>
            <a:ext cx="6147000" cy="4781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a:lnSpc>
                <a:spcPct val="100000"/>
              </a:lnSpc>
              <a:tabLst>
                <a:tab pos="0" algn="l"/>
              </a:tabLst>
            </a:pPr>
            <a:r>
              <a:rPr lang="en-US" sz="2000" b="0" u="none" strike="noStrike">
                <a:solidFill>
                  <a:srgbClr val="3F3F3F"/>
                </a:solidFill>
                <a:effectLst/>
                <a:uFillTx/>
                <a:latin typeface="Calibri"/>
                <a:ea typeface="Calibri"/>
              </a:rPr>
              <a:t>The crystalline silicon solar cells were manufactured using the latest PERC (Passivated Emitter and Rear Contact) technology, and provided by LA-Solar organization.</a:t>
            </a:r>
            <a:endParaRPr lang="en-US" sz="2000" b="0" u="none" strike="noStrike">
              <a:solidFill>
                <a:srgbClr val="000000"/>
              </a:solidFill>
              <a:effectLst/>
              <a:uFillTx/>
              <a:latin typeface="Arial"/>
            </a:endParaRPr>
          </a:p>
          <a:p>
            <a:pPr algn="just">
              <a:lnSpc>
                <a:spcPct val="100000"/>
              </a:lnSpc>
              <a:tabLst>
                <a:tab pos="0" algn="l"/>
              </a:tabLst>
            </a:pPr>
            <a:r>
              <a:rPr lang="en-US" sz="2000" b="0" u="none" strike="noStrike">
                <a:solidFill>
                  <a:srgbClr val="3F3F3F"/>
                </a:solidFill>
                <a:effectLst/>
                <a:uFillTx/>
                <a:latin typeface="Calibri"/>
                <a:ea typeface="Calibri"/>
              </a:rPr>
              <a:t>The solar cell samples were obtained from a commercial crystalline silicon solar panel by laser cutting, resulting in round disks with a diameter of 10 mm and a thickness of 0.2 mm. The sample size was selected to ensure uniform irradiation, as the electron beam cross-section has a diameter of approximately 16 mm. The thickness of p-Si is about 200 µm, and n + -Si is 1 µm.</a:t>
            </a:r>
            <a:endParaRPr lang="en-US" sz="2000" b="0" u="none" strike="noStrike">
              <a:solidFill>
                <a:srgbClr val="000000"/>
              </a:solidFill>
              <a:effectLst/>
              <a:uFillTx/>
              <a:latin typeface="Arial"/>
            </a:endParaRPr>
          </a:p>
          <a:p>
            <a:pPr algn="just">
              <a:lnSpc>
                <a:spcPct val="100000"/>
              </a:lnSpc>
              <a:tabLst>
                <a:tab pos="0" algn="l"/>
              </a:tabLst>
            </a:pPr>
            <a:r>
              <a:rPr lang="en-US" sz="2000" b="0" u="none" strike="noStrike">
                <a:solidFill>
                  <a:srgbClr val="3F3F3F"/>
                </a:solidFill>
                <a:effectLst/>
                <a:uFillTx/>
                <a:latin typeface="Calibri"/>
                <a:ea typeface="Calibri"/>
              </a:rPr>
              <a:t>The solar cell parameters were measured using the Sol-UV Ultraviolet Solar Simulator device (CLASS AAA MODEL:94023A, Newport Calibration Cert.#2760).</a:t>
            </a:r>
            <a:endParaRPr lang="en-US" sz="2000" b="0" u="none" strike="noStrike">
              <a:solidFill>
                <a:srgbClr val="000000"/>
              </a:solidFill>
              <a:effectLst/>
              <a:uFillTx/>
              <a:latin typeface="Arial"/>
            </a:endParaRPr>
          </a:p>
        </p:txBody>
      </p:sp>
      <p:sp>
        <p:nvSpPr>
          <p:cNvPr id="132" name="Google Shape;149;p18"/>
          <p:cNvSpPr/>
          <p:nvPr/>
        </p:nvSpPr>
        <p:spPr>
          <a:xfrm>
            <a:off x="685800" y="5257800"/>
            <a:ext cx="5858280" cy="9864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US" sz="1800" b="0" u="none" strike="noStrike">
                <a:solidFill>
                  <a:srgbClr val="3F3F3F"/>
                </a:solidFill>
                <a:effectLst/>
                <a:uFillTx/>
                <a:latin typeface="Calibri"/>
                <a:ea typeface="Calibri"/>
              </a:rPr>
              <a:t>Fig.3. General view of the solar cell samples</a:t>
            </a:r>
            <a:endParaRPr lang="en-US" sz="18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sldNum" idx="42"/>
          </p:nvPr>
        </p:nvSpPr>
        <p:spPr>
          <a:xfrm>
            <a:off x="9900360" y="6459840"/>
            <a:ext cx="131076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9E784244-487D-49ED-8685-0F49A124295C}" type="slidenum">
              <a:rPr lang="en-US" sz="1050" b="0" u="none" strike="noStrike">
                <a:solidFill>
                  <a:srgbClr val="FFFFFF"/>
                </a:solidFill>
                <a:effectLst/>
                <a:uFillTx/>
                <a:latin typeface="Calibri"/>
                <a:ea typeface="Calibri"/>
              </a:rPr>
              <a:t>6</a:t>
            </a:fld>
            <a:endParaRPr lang="en-US" sz="1050" b="0" u="none" strike="noStrike">
              <a:solidFill>
                <a:srgbClr val="000000"/>
              </a:solidFill>
              <a:effectLst/>
              <a:uFillTx/>
              <a:latin typeface="Times New Roman"/>
            </a:endParaRPr>
          </a:p>
        </p:txBody>
      </p:sp>
      <p:pic>
        <p:nvPicPr>
          <p:cNvPr id="134" name="Google Shape;139;p17"/>
          <p:cNvPicPr/>
          <p:nvPr/>
        </p:nvPicPr>
        <p:blipFill>
          <a:blip r:embed="rId3"/>
          <a:stretch/>
        </p:blipFill>
        <p:spPr>
          <a:xfrm>
            <a:off x="1528200" y="1657800"/>
            <a:ext cx="8458920" cy="2841480"/>
          </a:xfrm>
          <a:prstGeom prst="rect">
            <a:avLst/>
          </a:prstGeom>
          <a:noFill/>
          <a:ln w="0">
            <a:noFill/>
          </a:ln>
        </p:spPr>
      </p:pic>
      <p:sp>
        <p:nvSpPr>
          <p:cNvPr id="135" name="Google Shape;140;p17"/>
          <p:cNvSpPr/>
          <p:nvPr/>
        </p:nvSpPr>
        <p:spPr>
          <a:xfrm>
            <a:off x="1025640" y="4589280"/>
            <a:ext cx="9463680" cy="10281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US" sz="1500" b="0" u="none" strike="noStrike">
                <a:solidFill>
                  <a:srgbClr val="595959"/>
                </a:solidFill>
                <a:effectLst/>
                <a:uFillTx/>
                <a:latin typeface="Arial"/>
                <a:ea typeface="Arial"/>
              </a:rPr>
              <a:t>Fig.2. Block diagram of linear electron accelerator and samples mounting. When the magnetic field is</a:t>
            </a:r>
            <a:endParaRPr lang="en-US" sz="1500" b="0" u="none" strike="noStrike">
              <a:solidFill>
                <a:srgbClr val="000000"/>
              </a:solidFill>
              <a:effectLst/>
              <a:uFillTx/>
              <a:latin typeface="Arial"/>
            </a:endParaRPr>
          </a:p>
          <a:p>
            <a:pPr algn="ctr">
              <a:lnSpc>
                <a:spcPct val="100000"/>
              </a:lnSpc>
              <a:tabLst>
                <a:tab pos="0" algn="l"/>
              </a:tabLst>
            </a:pPr>
            <a:r>
              <a:rPr lang="en-US" sz="1500" b="0" u="none" strike="noStrike">
                <a:solidFill>
                  <a:srgbClr val="595959"/>
                </a:solidFill>
                <a:effectLst/>
                <a:uFillTx/>
                <a:latin typeface="Arial"/>
                <a:ea typeface="Arial"/>
              </a:rPr>
              <a:t>turned on, the electron pulse charge is 55 pico-Coulomb with energy 3.6 MeV and when the magnetic</a:t>
            </a:r>
            <a:endParaRPr lang="en-US" sz="1500" b="0" u="none" strike="noStrike">
              <a:solidFill>
                <a:srgbClr val="000000"/>
              </a:solidFill>
              <a:effectLst/>
              <a:uFillTx/>
              <a:latin typeface="Arial"/>
            </a:endParaRPr>
          </a:p>
          <a:p>
            <a:pPr algn="ctr">
              <a:lnSpc>
                <a:spcPct val="100000"/>
              </a:lnSpc>
              <a:tabLst>
                <a:tab pos="0" algn="l"/>
              </a:tabLst>
            </a:pPr>
            <a:r>
              <a:rPr lang="en-US" sz="1500" b="0" u="none" strike="noStrike">
                <a:solidFill>
                  <a:srgbClr val="595959"/>
                </a:solidFill>
                <a:effectLst/>
                <a:uFillTx/>
                <a:latin typeface="Arial"/>
                <a:ea typeface="Arial"/>
              </a:rPr>
              <a:t>field is turned off in the direct beam the electron pulse charge is 165 pico-Coulomb with</a:t>
            </a:r>
            <a:endParaRPr lang="en-US" sz="1500" b="0" u="none" strike="noStrike">
              <a:solidFill>
                <a:srgbClr val="000000"/>
              </a:solidFill>
              <a:effectLst/>
              <a:uFillTx/>
              <a:latin typeface="Arial"/>
            </a:endParaRPr>
          </a:p>
          <a:p>
            <a:pPr algn="ctr">
              <a:lnSpc>
                <a:spcPct val="100000"/>
              </a:lnSpc>
              <a:tabLst>
                <a:tab pos="0" algn="l"/>
              </a:tabLst>
            </a:pPr>
            <a:r>
              <a:rPr lang="en-US" sz="1500" b="0" u="none" strike="noStrike">
                <a:solidFill>
                  <a:srgbClr val="595959"/>
                </a:solidFill>
                <a:effectLst/>
                <a:uFillTx/>
                <a:latin typeface="Arial"/>
                <a:ea typeface="Arial"/>
              </a:rPr>
              <a:t>energy up to 3.6 MeV.</a:t>
            </a:r>
            <a:endParaRPr lang="en-US" sz="15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sldNum" idx="43"/>
          </p:nvPr>
        </p:nvSpPr>
        <p:spPr>
          <a:xfrm>
            <a:off x="9900360" y="6459840"/>
            <a:ext cx="131076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F6215029-5F5C-441F-864A-EFAED2132B64}" type="slidenum">
              <a:rPr lang="en-US" sz="1050" b="0" u="none" strike="noStrike">
                <a:solidFill>
                  <a:srgbClr val="FFFFFF"/>
                </a:solidFill>
                <a:effectLst/>
                <a:uFillTx/>
                <a:latin typeface="Calibri"/>
                <a:ea typeface="Calibri"/>
              </a:rPr>
              <a:t>7</a:t>
            </a:fld>
            <a:endParaRPr lang="en-US" sz="1050" b="0" u="none" strike="noStrike">
              <a:solidFill>
                <a:srgbClr val="000000"/>
              </a:solidFill>
              <a:effectLst/>
              <a:uFillTx/>
              <a:latin typeface="Times New Roman"/>
            </a:endParaRPr>
          </a:p>
        </p:txBody>
      </p:sp>
      <p:pic>
        <p:nvPicPr>
          <p:cNvPr id="137" name="Google Shape;156;p19"/>
          <p:cNvPicPr/>
          <p:nvPr/>
        </p:nvPicPr>
        <p:blipFill>
          <a:blip r:embed="rId3"/>
          <a:stretch/>
        </p:blipFill>
        <p:spPr>
          <a:xfrm>
            <a:off x="632160" y="946800"/>
            <a:ext cx="10600920" cy="3983760"/>
          </a:xfrm>
          <a:prstGeom prst="rect">
            <a:avLst/>
          </a:prstGeom>
          <a:noFill/>
          <a:ln w="0">
            <a:noFill/>
          </a:ln>
        </p:spPr>
      </p:pic>
      <p:sp>
        <p:nvSpPr>
          <p:cNvPr id="138" name="Google Shape;157;p19"/>
          <p:cNvSpPr/>
          <p:nvPr/>
        </p:nvSpPr>
        <p:spPr>
          <a:xfrm>
            <a:off x="632160" y="5009400"/>
            <a:ext cx="10519560" cy="1143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US" sz="1500" b="0" u="none" strike="noStrike">
                <a:solidFill>
                  <a:srgbClr val="595959"/>
                </a:solidFill>
                <a:effectLst/>
                <a:uFillTx/>
                <a:latin typeface="Arial"/>
                <a:ea typeface="Arial"/>
              </a:rPr>
              <a:t>Fig.4. Illumination J-V and P-V characteristics of solar cell samples before and after electron irradiation</a:t>
            </a:r>
            <a:endParaRPr lang="en-US" sz="1500" b="0" u="none" strike="noStrike">
              <a:solidFill>
                <a:srgbClr val="000000"/>
              </a:solidFill>
              <a:effectLst/>
              <a:uFillTx/>
              <a:latin typeface="Arial"/>
            </a:endParaRPr>
          </a:p>
          <a:p>
            <a:pPr algn="ctr">
              <a:lnSpc>
                <a:spcPct val="100000"/>
              </a:lnSpc>
              <a:tabLst>
                <a:tab pos="0" algn="l"/>
              </a:tabLst>
            </a:pPr>
            <a:r>
              <a:rPr lang="en-US" sz="1500" b="0" u="none" strike="noStrike">
                <a:solidFill>
                  <a:srgbClr val="595959"/>
                </a:solidFill>
                <a:effectLst/>
                <a:uFillTx/>
                <a:latin typeface="Arial"/>
                <a:ea typeface="Arial"/>
              </a:rPr>
              <a:t>with fluence of 5.4 × 10</a:t>
            </a:r>
            <a:r>
              <a:rPr lang="en-US" sz="1500" b="0" u="none" strike="noStrike" baseline="30000">
                <a:solidFill>
                  <a:srgbClr val="595959"/>
                </a:solidFill>
                <a:effectLst/>
                <a:uFillTx/>
                <a:latin typeface="Arial"/>
                <a:ea typeface="Arial"/>
              </a:rPr>
              <a:t>13</a:t>
            </a:r>
            <a:r>
              <a:rPr lang="en-US" sz="1500" b="0" u="none" strike="noStrike">
                <a:solidFill>
                  <a:srgbClr val="595959"/>
                </a:solidFill>
                <a:effectLst/>
                <a:uFillTx/>
                <a:latin typeface="Arial"/>
                <a:ea typeface="Arial"/>
              </a:rPr>
              <a:t> e/cm</a:t>
            </a:r>
            <a:r>
              <a:rPr lang="en-US" sz="1500" b="0" u="none" strike="noStrike" baseline="30000">
                <a:solidFill>
                  <a:srgbClr val="595959"/>
                </a:solidFill>
                <a:effectLst/>
                <a:uFillTx/>
                <a:latin typeface="Arial"/>
                <a:ea typeface="Arial"/>
              </a:rPr>
              <a:t>2</a:t>
            </a:r>
            <a:r>
              <a:rPr lang="en-US" sz="1500" b="0" u="none" strike="noStrike">
                <a:solidFill>
                  <a:srgbClr val="595959"/>
                </a:solidFill>
                <a:effectLst/>
                <a:uFillTx/>
                <a:latin typeface="Arial"/>
                <a:ea typeface="Arial"/>
              </a:rPr>
              <a:t> . Three samples were irradiated under similar conditions to ensure</a:t>
            </a:r>
            <a:endParaRPr lang="en-US" sz="1500" b="0" u="none" strike="noStrike">
              <a:solidFill>
                <a:srgbClr val="000000"/>
              </a:solidFill>
              <a:effectLst/>
              <a:uFillTx/>
              <a:latin typeface="Arial"/>
            </a:endParaRPr>
          </a:p>
          <a:p>
            <a:pPr algn="ctr">
              <a:lnSpc>
                <a:spcPct val="100000"/>
              </a:lnSpc>
              <a:tabLst>
                <a:tab pos="0" algn="l"/>
              </a:tabLst>
            </a:pPr>
            <a:r>
              <a:rPr lang="en-US" sz="1500" b="0" u="none" strike="noStrike">
                <a:solidFill>
                  <a:srgbClr val="595959"/>
                </a:solidFill>
                <a:effectLst/>
                <a:uFillTx/>
                <a:latin typeface="Arial"/>
                <a:ea typeface="Arial"/>
              </a:rPr>
              <a:t>statistical reliability.</a:t>
            </a:r>
            <a:endParaRPr lang="en-US" sz="15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sldNum" idx="44"/>
          </p:nvPr>
        </p:nvSpPr>
        <p:spPr>
          <a:xfrm>
            <a:off x="9900360" y="6459840"/>
            <a:ext cx="131076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CBBBF78A-CD6A-4C4D-BE35-266A3B186D9D}" type="slidenum">
              <a:rPr lang="en-US" sz="1050" b="0" u="none" strike="noStrike">
                <a:solidFill>
                  <a:srgbClr val="FFFFFF"/>
                </a:solidFill>
                <a:effectLst/>
                <a:uFillTx/>
                <a:latin typeface="Calibri"/>
                <a:ea typeface="Calibri"/>
              </a:rPr>
              <a:t>8</a:t>
            </a:fld>
            <a:endParaRPr lang="en-US" sz="1050" b="0" u="none" strike="noStrike">
              <a:solidFill>
                <a:srgbClr val="000000"/>
              </a:solidFill>
              <a:effectLst/>
              <a:uFillTx/>
              <a:latin typeface="Times New Roman"/>
            </a:endParaRPr>
          </a:p>
        </p:txBody>
      </p:sp>
      <p:pic>
        <p:nvPicPr>
          <p:cNvPr id="140" name="Google Shape;164;p20"/>
          <p:cNvPicPr/>
          <p:nvPr/>
        </p:nvPicPr>
        <p:blipFill>
          <a:blip r:embed="rId3"/>
          <a:stretch/>
        </p:blipFill>
        <p:spPr>
          <a:xfrm>
            <a:off x="1018080" y="1055520"/>
            <a:ext cx="9682920" cy="3732120"/>
          </a:xfrm>
          <a:prstGeom prst="rect">
            <a:avLst/>
          </a:prstGeom>
          <a:noFill/>
          <a:ln w="0">
            <a:noFill/>
          </a:ln>
        </p:spPr>
      </p:pic>
      <p:sp>
        <p:nvSpPr>
          <p:cNvPr id="141" name="Google Shape;165;p20"/>
          <p:cNvSpPr/>
          <p:nvPr/>
        </p:nvSpPr>
        <p:spPr>
          <a:xfrm>
            <a:off x="1018080" y="4901760"/>
            <a:ext cx="9762480" cy="106056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ctr">
              <a:lnSpc>
                <a:spcPct val="100000"/>
              </a:lnSpc>
              <a:tabLst>
                <a:tab pos="0" algn="l"/>
              </a:tabLst>
            </a:pPr>
            <a:r>
              <a:rPr lang="en-US" sz="1400" b="0" u="none" strike="noStrike">
                <a:solidFill>
                  <a:srgbClr val="595959"/>
                </a:solidFill>
                <a:effectLst/>
                <a:uFillTx/>
                <a:latin typeface="Arial"/>
                <a:ea typeface="Arial"/>
              </a:rPr>
              <a:t>Fig.4. Forward J-V dark characteristics of solar cell samples (1) before and (2,3,4) after electron</a:t>
            </a:r>
            <a:endParaRPr lang="en-US" sz="1400" b="0" u="none" strike="noStrike">
              <a:solidFill>
                <a:srgbClr val="000000"/>
              </a:solidFill>
              <a:effectLst/>
              <a:uFillTx/>
              <a:latin typeface="Arial"/>
            </a:endParaRPr>
          </a:p>
          <a:p>
            <a:pPr algn="ctr">
              <a:lnSpc>
                <a:spcPct val="100000"/>
              </a:lnSpc>
              <a:tabLst>
                <a:tab pos="0" algn="l"/>
              </a:tabLst>
            </a:pPr>
            <a:r>
              <a:rPr lang="en-US" sz="1400" b="0" u="none" strike="noStrike">
                <a:solidFill>
                  <a:srgbClr val="595959"/>
                </a:solidFill>
                <a:effectLst/>
                <a:uFillTx/>
                <a:latin typeface="Arial"/>
                <a:ea typeface="Arial"/>
              </a:rPr>
              <a:t>radiation, using a fluence of 5.4 × 10</a:t>
            </a:r>
            <a:r>
              <a:rPr lang="en-US" sz="1400" b="0" u="none" strike="noStrike" baseline="30000">
                <a:solidFill>
                  <a:srgbClr val="595959"/>
                </a:solidFill>
                <a:effectLst/>
                <a:uFillTx/>
                <a:latin typeface="Arial"/>
                <a:ea typeface="Arial"/>
              </a:rPr>
              <a:t>13</a:t>
            </a:r>
            <a:r>
              <a:rPr lang="en-US" sz="1400" b="0" u="none" strike="noStrike">
                <a:solidFill>
                  <a:srgbClr val="595959"/>
                </a:solidFill>
                <a:effectLst/>
                <a:uFillTx/>
                <a:latin typeface="Arial"/>
                <a:ea typeface="Arial"/>
              </a:rPr>
              <a:t> e/cm</a:t>
            </a:r>
            <a:r>
              <a:rPr lang="en-US" sz="1400" b="0" u="none" strike="noStrike" baseline="30000">
                <a:solidFill>
                  <a:srgbClr val="595959"/>
                </a:solidFill>
                <a:effectLst/>
                <a:uFillTx/>
                <a:latin typeface="Arial"/>
                <a:ea typeface="Arial"/>
              </a:rPr>
              <a:t>2</a:t>
            </a:r>
            <a:r>
              <a:rPr lang="en-US" sz="1400" b="0" u="none" strike="noStrike">
                <a:solidFill>
                  <a:srgbClr val="595959"/>
                </a:solidFill>
                <a:effectLst/>
                <a:uFillTx/>
                <a:latin typeface="Arial"/>
                <a:ea typeface="Arial"/>
              </a:rPr>
              <a:t> (a). Dependence of ∆V shift of irradiated samples J-V dark</a:t>
            </a:r>
            <a:endParaRPr lang="en-US" sz="1400" b="0" u="none" strike="noStrike">
              <a:solidFill>
                <a:srgbClr val="000000"/>
              </a:solidFill>
              <a:effectLst/>
              <a:uFillTx/>
              <a:latin typeface="Arial"/>
            </a:endParaRPr>
          </a:p>
          <a:p>
            <a:pPr algn="ctr">
              <a:lnSpc>
                <a:spcPct val="100000"/>
              </a:lnSpc>
              <a:tabLst>
                <a:tab pos="0" algn="l"/>
              </a:tabLst>
            </a:pPr>
            <a:r>
              <a:rPr lang="en-US" sz="1400" b="0" u="none" strike="noStrike">
                <a:solidFill>
                  <a:srgbClr val="595959"/>
                </a:solidFill>
                <a:effectLst/>
                <a:uFillTx/>
                <a:latin typeface="Arial"/>
                <a:ea typeface="Arial"/>
              </a:rPr>
              <a:t>characteristics on the applied bias voltage (b).</a:t>
            </a:r>
            <a:endParaRPr lang="en-US" sz="140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sldNum" idx="45"/>
          </p:nvPr>
        </p:nvSpPr>
        <p:spPr>
          <a:xfrm>
            <a:off x="9900360" y="6459840"/>
            <a:ext cx="1310760" cy="363960"/>
          </a:xfrm>
          <a:prstGeom prst="rect">
            <a:avLst/>
          </a:prstGeom>
          <a:noFill/>
          <a:ln w="0">
            <a:noFill/>
          </a:ln>
        </p:spPr>
        <p:txBody>
          <a:bodyPr lIns="91440" tIns="45720" rIns="91440" bIns="45720" anchor="ctr">
            <a:noAutofit/>
          </a:bodyPr>
          <a:lstStyle>
            <a:lvl1pPr indent="0" algn="r">
              <a:lnSpc>
                <a:spcPct val="100000"/>
              </a:lnSpc>
              <a:buNone/>
              <a:tabLst>
                <a:tab pos="0" algn="l"/>
              </a:tabLst>
              <a:defRPr lang="en-US" sz="1050" b="0" u="none" strike="noStrike">
                <a:solidFill>
                  <a:srgbClr val="FFFFFF"/>
                </a:solidFill>
                <a:effectLst/>
                <a:uFillTx/>
                <a:latin typeface="Calibri"/>
                <a:ea typeface="Calibri"/>
              </a:defRPr>
            </a:lvl1pPr>
          </a:lstStyle>
          <a:p>
            <a:pPr indent="0" algn="r">
              <a:lnSpc>
                <a:spcPct val="100000"/>
              </a:lnSpc>
              <a:buNone/>
              <a:tabLst>
                <a:tab pos="0" algn="l"/>
              </a:tabLst>
            </a:pPr>
            <a:fld id="{CEB10F0E-37B3-4548-892A-07E5316D1D04}" type="slidenum">
              <a:rPr lang="en-US" sz="1050" b="0" u="none" strike="noStrike">
                <a:solidFill>
                  <a:srgbClr val="FFFFFF"/>
                </a:solidFill>
                <a:effectLst/>
                <a:uFillTx/>
                <a:latin typeface="Calibri"/>
                <a:ea typeface="Calibri"/>
              </a:rPr>
              <a:t>9</a:t>
            </a:fld>
            <a:endParaRPr lang="en-US" sz="1050" b="0" u="none" strike="noStrike">
              <a:solidFill>
                <a:srgbClr val="000000"/>
              </a:solidFill>
              <a:effectLst/>
              <a:uFillTx/>
              <a:latin typeface="Times New Roman"/>
            </a:endParaRPr>
          </a:p>
        </p:txBody>
      </p:sp>
      <p:pic>
        <p:nvPicPr>
          <p:cNvPr id="143" name="Google Shape;172;p21"/>
          <p:cNvPicPr/>
          <p:nvPr/>
        </p:nvPicPr>
        <p:blipFill>
          <a:blip r:embed="rId3"/>
          <a:stretch/>
        </p:blipFill>
        <p:spPr>
          <a:xfrm>
            <a:off x="1074600" y="1872360"/>
            <a:ext cx="9885960" cy="4311000"/>
          </a:xfrm>
          <a:prstGeom prst="rect">
            <a:avLst/>
          </a:prstGeom>
          <a:noFill/>
          <a:ln w="0">
            <a:noFill/>
          </a:ln>
        </p:spPr>
      </p:pic>
      <p:sp>
        <p:nvSpPr>
          <p:cNvPr id="144" name="Google Shape;173;p21"/>
          <p:cNvSpPr/>
          <p:nvPr/>
        </p:nvSpPr>
        <p:spPr>
          <a:xfrm>
            <a:off x="256680" y="596160"/>
            <a:ext cx="11207520" cy="122724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nSpc>
                <a:spcPct val="100000"/>
              </a:lnSpc>
              <a:tabLst>
                <a:tab pos="0" algn="l"/>
              </a:tabLst>
            </a:pPr>
            <a:r>
              <a:rPr lang="en-US" sz="2000" b="0" u="none" strike="noStrike">
                <a:solidFill>
                  <a:srgbClr val="000000"/>
                </a:solidFill>
                <a:effectLst/>
                <a:uFillTx/>
                <a:latin typeface="Arial"/>
                <a:ea typeface="Arial"/>
              </a:rPr>
              <a:t>Table 1. Solar cell parameters before (1) and after irradiation (2, 3, 4) using electrons with an energy of up to 3.6 MeV and a fluence of 5.4 × 10</a:t>
            </a:r>
            <a:r>
              <a:rPr lang="en-US" sz="2000" b="0" u="none" strike="noStrike" baseline="30000">
                <a:solidFill>
                  <a:srgbClr val="000000"/>
                </a:solidFill>
                <a:effectLst/>
                <a:uFillTx/>
                <a:latin typeface="Arial"/>
                <a:ea typeface="Arial"/>
              </a:rPr>
              <a:t>13</a:t>
            </a:r>
            <a:r>
              <a:rPr lang="en-US" sz="2000" b="0" u="none" strike="noStrike">
                <a:solidFill>
                  <a:srgbClr val="000000"/>
                </a:solidFill>
                <a:effectLst/>
                <a:uFillTx/>
                <a:latin typeface="Arial"/>
                <a:ea typeface="Arial"/>
              </a:rPr>
              <a:t> e/cm</a:t>
            </a:r>
            <a:r>
              <a:rPr lang="en-US" sz="2000" b="0" u="none" strike="noStrike" baseline="30000">
                <a:solidFill>
                  <a:srgbClr val="000000"/>
                </a:solidFill>
                <a:effectLst/>
                <a:uFillTx/>
                <a:latin typeface="Arial"/>
                <a:ea typeface="Arial"/>
              </a:rPr>
              <a:t>2</a:t>
            </a:r>
            <a:r>
              <a:rPr lang="en-US" sz="2000" b="0" u="none" strike="noStrike">
                <a:solidFill>
                  <a:srgbClr val="000000"/>
                </a:solidFill>
                <a:effectLst/>
                <a:uFillTx/>
                <a:latin typeface="Arial"/>
                <a:ea typeface="Arial"/>
              </a:rPr>
              <a:t> measured under an illumination of 1 Sun (1000 W/m</a:t>
            </a:r>
            <a:r>
              <a:rPr lang="en-US" sz="2000" b="0" u="none" strike="noStrike" baseline="30000">
                <a:solidFill>
                  <a:srgbClr val="000000"/>
                </a:solidFill>
                <a:effectLst/>
                <a:uFillTx/>
                <a:latin typeface="Arial"/>
                <a:ea typeface="Arial"/>
              </a:rPr>
              <a:t>2</a:t>
            </a:r>
            <a:r>
              <a:rPr lang="en-US" sz="2000" b="0" u="none" strike="noStrike">
                <a:solidFill>
                  <a:srgbClr val="000000"/>
                </a:solidFill>
                <a:effectLst/>
                <a:uFillTx/>
                <a:latin typeface="Arial"/>
                <a:ea typeface="Arial"/>
              </a:rPr>
              <a:t> ).</a:t>
            </a:r>
            <a:endParaRPr lang="en-US" sz="2000" b="0" u="none" strike="noStrike">
              <a:solidFill>
                <a:srgbClr val="000000"/>
              </a:solidFill>
              <a:effectLst/>
              <a:uFillTx/>
              <a:latin typeface="Arial"/>
            </a:endParaRPr>
          </a:p>
          <a:p>
            <a:pPr>
              <a:lnSpc>
                <a:spcPct val="100000"/>
              </a:lnSpc>
              <a:tabLst>
                <a:tab pos="0" algn="l"/>
              </a:tabLst>
            </a:pPr>
            <a:endParaRPr lang="en-US" sz="2820" b="0" u="none" strike="noStrike">
              <a:solidFill>
                <a:srgbClr val="000000"/>
              </a:solidFill>
              <a:effectLst/>
              <a:uFillTx/>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Retrospect">
  <a:themeElements>
    <a:clrScheme name="Retrospect">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560</Words>
  <Application>Microsoft Office PowerPoint</Application>
  <PresentationFormat>Custom</PresentationFormat>
  <Paragraphs>64</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Retrospect</vt:lpstr>
      <vt:lpstr>Pico-Second Pulse Electron Irradiation Damage Studies in Crystalline Silicon Solar Cells  </vt:lpstr>
      <vt:lpstr>PowerPoint Presentation</vt:lpstr>
      <vt:lpstr>                      Aim</vt:lpstr>
      <vt:lpstr>PowerPoint Presentation</vt:lpstr>
      <vt:lpstr>PowerPoint Presentation</vt:lpstr>
      <vt:lpstr>PowerPoint Presentation</vt:lpstr>
      <vt:lpstr>PowerPoint Presentation</vt:lpstr>
      <vt:lpstr>PowerPoint Presentation</vt:lpstr>
      <vt:lpstr>PowerPoint Presentation</vt:lpstr>
      <vt:lpstr>Conclusions  We have presented the results of a study of the influence of irradiation using an ultrashort, pico-second (τ = 4 × 10−13 s) pulse electron beam, containing electrons with energies up to 3.6 MeV, current density in the pulse j pulse = 200 A/cm2 and a fluence of 5.4 × 1013 e/cm2 , on the parameters of commercial crystalline silicon solar cells fabricated by PERC technology. Under these conditions, stable radiation defects are formed in the crystal much earlier than the timescale over which thermal and recombination processes occur.   Despite the relatively low electron irradiation energy, the induced radiation defects are mainly of the cluster type. This is probably due to the dominant role of the high electron beam intensity in the defect formation process. As compared with literature data for irradiation with 1 MeV electrons, more than 40% reduction in the maximum power for silicon solar cells is found to occur at a fluence lower by more than two orders of magnitude, when ultra-short electron pulses are used.</vt:lpstr>
      <vt:lpstr>PowerPoint Presentation</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Pico-Second Pulse Electron Irradiation Damage Studies in Crystalline Silicon Solar Cells  </dc:title>
  <dc:subject/>
  <dc:creator/>
  <dc:description/>
  <cp:lastModifiedBy>User</cp:lastModifiedBy>
  <cp:revision>8</cp:revision>
  <dcterms:modified xsi:type="dcterms:W3CDTF">2025-10-29T06:29:50Z</dcterms:modified>
  <dc:language>en-US</dc:language>
</cp:coreProperties>
</file>